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04" r:id="rId1"/>
  </p:sldMasterIdLst>
  <p:sldIdLst>
    <p:sldId id="256" r:id="rId2"/>
    <p:sldId id="257" r:id="rId3"/>
    <p:sldId id="262" r:id="rId4"/>
    <p:sldId id="263" r:id="rId5"/>
    <p:sldId id="264" r:id="rId6"/>
    <p:sldId id="267" r:id="rId7"/>
    <p:sldId id="265" r:id="rId8"/>
    <p:sldId id="269" r:id="rId9"/>
    <p:sldId id="266" r:id="rId10"/>
    <p:sldId id="268" r:id="rId11"/>
    <p:sldId id="270" r:id="rId12"/>
    <p:sldId id="271" r:id="rId13"/>
    <p:sldId id="272" r:id="rId14"/>
    <p:sldId id="283" r:id="rId15"/>
    <p:sldId id="280" r:id="rId16"/>
    <p:sldId id="273" r:id="rId17"/>
    <p:sldId id="274" r:id="rId18"/>
    <p:sldId id="275" r:id="rId19"/>
    <p:sldId id="276" r:id="rId20"/>
    <p:sldId id="282" r:id="rId21"/>
    <p:sldId id="278" r:id="rId22"/>
    <p:sldId id="277" r:id="rId23"/>
    <p:sldId id="284" r:id="rId24"/>
    <p:sldId id="261" r:id="rId25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23" autoAdjust="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5F4DC-EC87-40B7-90D6-08360E4971EB}" type="datetimeFigureOut">
              <a:rPr lang="lv-LV" smtClean="0"/>
              <a:t>22.03.2015.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6B3E6-F158-42EE-96D5-9153F9497258}" type="slidenum">
              <a:rPr lang="lv-LV" smtClean="0"/>
              <a:t>‹#›</a:t>
            </a:fld>
            <a:endParaRPr lang="lv-LV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5F4DC-EC87-40B7-90D6-08360E4971EB}" type="datetimeFigureOut">
              <a:rPr lang="lv-LV" smtClean="0"/>
              <a:t>22.03.2015.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6B3E6-F158-42EE-96D5-9153F9497258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5F4DC-EC87-40B7-90D6-08360E4971EB}" type="datetimeFigureOut">
              <a:rPr lang="lv-LV" smtClean="0"/>
              <a:t>22.03.2015.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6B3E6-F158-42EE-96D5-9153F9497258}" type="slidenum">
              <a:rPr lang="lv-LV" smtClean="0"/>
              <a:t>‹#›</a:t>
            </a:fld>
            <a:endParaRPr lang="lv-LV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5F4DC-EC87-40B7-90D6-08360E4971EB}" type="datetimeFigureOut">
              <a:rPr lang="lv-LV" smtClean="0"/>
              <a:t>22.03.2015.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6B3E6-F158-42EE-96D5-9153F9497258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5F4DC-EC87-40B7-90D6-08360E4971EB}" type="datetimeFigureOut">
              <a:rPr lang="lv-LV" smtClean="0"/>
              <a:t>22.03.2015.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6B3E6-F158-42EE-96D5-9153F9497258}" type="slidenum">
              <a:rPr lang="lv-LV" smtClean="0"/>
              <a:t>‹#›</a:t>
            </a:fld>
            <a:endParaRPr lang="lv-LV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5F4DC-EC87-40B7-90D6-08360E4971EB}" type="datetimeFigureOut">
              <a:rPr lang="lv-LV" smtClean="0"/>
              <a:t>22.03.2015.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6B3E6-F158-42EE-96D5-9153F9497258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5F4DC-EC87-40B7-90D6-08360E4971EB}" type="datetimeFigureOut">
              <a:rPr lang="lv-LV" smtClean="0"/>
              <a:t>22.03.2015.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6B3E6-F158-42EE-96D5-9153F9497258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5F4DC-EC87-40B7-90D6-08360E4971EB}" type="datetimeFigureOut">
              <a:rPr lang="lv-LV" smtClean="0"/>
              <a:t>22.03.2015.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6B3E6-F158-42EE-96D5-9153F9497258}" type="slidenum">
              <a:rPr lang="lv-LV" smtClean="0"/>
              <a:t>‹#›</a:t>
            </a:fld>
            <a:endParaRPr lang="lv-LV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5F4DC-EC87-40B7-90D6-08360E4971EB}" type="datetimeFigureOut">
              <a:rPr lang="lv-LV" smtClean="0"/>
              <a:t>22.03.2015.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6B3E6-F158-42EE-96D5-9153F9497258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5F4DC-EC87-40B7-90D6-08360E4971EB}" type="datetimeFigureOut">
              <a:rPr lang="lv-LV" smtClean="0"/>
              <a:t>22.03.2015.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6B3E6-F158-42EE-96D5-9153F9497258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5F4DC-EC87-40B7-90D6-08360E4971EB}" type="datetimeFigureOut">
              <a:rPr lang="lv-LV" smtClean="0"/>
              <a:t>22.03.2015.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6B3E6-F158-42EE-96D5-9153F9497258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DCC5F4DC-EC87-40B7-90D6-08360E4971EB}" type="datetimeFigureOut">
              <a:rPr lang="lv-LV" smtClean="0"/>
              <a:t>22.03.2015.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62E6B3E6-F158-42EE-96D5-9153F9497258}" type="slidenum">
              <a:rPr lang="lv-LV" smtClean="0"/>
              <a:t>‹#›</a:t>
            </a:fld>
            <a:endParaRPr lang="lv-LV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image" Target="../media/image66.jpeg"/><Relationship Id="rId7" Type="http://schemas.openxmlformats.org/officeDocument/2006/relationships/image" Target="../media/image70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3" Type="http://schemas.openxmlformats.org/officeDocument/2006/relationships/image" Target="../media/image73.jpeg"/><Relationship Id="rId7" Type="http://schemas.openxmlformats.org/officeDocument/2006/relationships/image" Target="../media/image77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emf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jpeg"/><Relationship Id="rId5" Type="http://schemas.openxmlformats.org/officeDocument/2006/relationships/image" Target="../media/image93.png"/><Relationship Id="rId4" Type="http://schemas.openxmlformats.org/officeDocument/2006/relationships/image" Target="../media/image92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96.png"/><Relationship Id="rId7" Type="http://schemas.openxmlformats.org/officeDocument/2006/relationships/image" Target="../media/image100.emf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103.png"/><Relationship Id="rId7" Type="http://schemas.openxmlformats.org/officeDocument/2006/relationships/image" Target="../media/image107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jpeg"/><Relationship Id="rId13" Type="http://schemas.openxmlformats.org/officeDocument/2006/relationships/image" Target="../media/image124.png"/><Relationship Id="rId3" Type="http://schemas.openxmlformats.org/officeDocument/2006/relationships/image" Target="../media/image114.png"/><Relationship Id="rId7" Type="http://schemas.openxmlformats.org/officeDocument/2006/relationships/image" Target="../media/image118.png"/><Relationship Id="rId12" Type="http://schemas.openxmlformats.org/officeDocument/2006/relationships/image" Target="../media/image123.pn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jpeg"/><Relationship Id="rId11" Type="http://schemas.openxmlformats.org/officeDocument/2006/relationships/image" Target="../media/image122.png"/><Relationship Id="rId5" Type="http://schemas.openxmlformats.org/officeDocument/2006/relationships/image" Target="../media/image116.jpeg"/><Relationship Id="rId10" Type="http://schemas.openxmlformats.org/officeDocument/2006/relationships/image" Target="../media/image121.jpeg"/><Relationship Id="rId4" Type="http://schemas.openxmlformats.org/officeDocument/2006/relationships/image" Target="../media/image115.jpeg"/><Relationship Id="rId9" Type="http://schemas.openxmlformats.org/officeDocument/2006/relationships/image" Target="../media/image12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9.png"/><Relationship Id="rId5" Type="http://schemas.openxmlformats.org/officeDocument/2006/relationships/image" Target="../media/image128.jpeg"/><Relationship Id="rId4" Type="http://schemas.openxmlformats.org/officeDocument/2006/relationships/image" Target="../media/image12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8000" dirty="0" smtClean="0">
                <a:solidFill>
                  <a:schemeClr val="accent6">
                    <a:lumMod val="75000"/>
                  </a:schemeClr>
                </a:solidFill>
                <a:latin typeface="Algerian" panose="04020705040A02060702" pitchFamily="82" charset="0"/>
              </a:rPr>
              <a:t/>
            </a:r>
            <a:br>
              <a:rPr lang="ru-RU" sz="8000" dirty="0" smtClean="0">
                <a:solidFill>
                  <a:schemeClr val="accent6">
                    <a:lumMod val="75000"/>
                  </a:schemeClr>
                </a:solidFill>
                <a:latin typeface="Algerian" panose="04020705040A02060702" pitchFamily="82" charset="0"/>
              </a:rPr>
            </a:br>
            <a:r>
              <a:rPr lang="pl-PL" dirty="0">
                <a:solidFill>
                  <a:schemeClr val="accent6">
                    <a:lumMod val="75000"/>
                  </a:schemeClr>
                </a:solidFill>
                <a:latin typeface="Algerian" panose="04020705040A02060702" pitchFamily="82" charset="0"/>
              </a:rPr>
              <a:t/>
            </a:r>
            <a:br>
              <a:rPr lang="pl-PL" dirty="0">
                <a:solidFill>
                  <a:schemeClr val="accent6">
                    <a:lumMod val="75000"/>
                  </a:schemeClr>
                </a:solidFill>
                <a:latin typeface="Algerian" panose="04020705040A02060702" pitchFamily="82" charset="0"/>
              </a:rPr>
            </a:br>
            <a:r>
              <a:rPr lang="pl-PL" dirty="0" smtClean="0">
                <a:solidFill>
                  <a:schemeClr val="accent6">
                    <a:lumMod val="75000"/>
                  </a:schemeClr>
                </a:solidFill>
                <a:latin typeface="Algerian" panose="04020705040A02060702" pitchFamily="82" charset="0"/>
              </a:rPr>
              <a:t/>
            </a:r>
            <a:br>
              <a:rPr lang="pl-PL" dirty="0" smtClean="0">
                <a:solidFill>
                  <a:schemeClr val="accent6">
                    <a:lumMod val="75000"/>
                  </a:schemeClr>
                </a:solidFill>
                <a:latin typeface="Algerian" panose="04020705040A02060702" pitchFamily="82" charset="0"/>
              </a:rPr>
            </a:br>
            <a:r>
              <a:rPr lang="pl-PL" sz="36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Stowarzyszenia Polaków</a:t>
            </a:r>
            <a:br>
              <a:rPr lang="pl-PL" sz="36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</a:br>
            <a:r>
              <a:rPr lang="pl-PL" sz="36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w jekabpilsie</a:t>
            </a:r>
            <a:br>
              <a:rPr lang="pl-PL" sz="36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</a:br>
            <a:r>
              <a:rPr lang="lv-LV" sz="36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«</a:t>
            </a:r>
            <a:r>
              <a:rPr lang="en-GB" sz="36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RODACY</a:t>
            </a:r>
            <a:r>
              <a:rPr lang="lv-LV" sz="3600" dirty="0">
                <a:solidFill>
                  <a:schemeClr val="accent3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»</a:t>
            </a:r>
            <a:r>
              <a:rPr lang="pl-PL" sz="3600" dirty="0" smtClean="0">
                <a:solidFill>
                  <a:schemeClr val="accent6">
                    <a:lumMod val="75000"/>
                  </a:schemeClr>
                </a:solidFill>
                <a:latin typeface="Algerian" panose="04020705040A02060702" pitchFamily="82" charset="0"/>
              </a:rPr>
              <a:t/>
            </a:r>
            <a:br>
              <a:rPr lang="pl-PL" sz="3600" dirty="0" smtClean="0">
                <a:solidFill>
                  <a:schemeClr val="accent6">
                    <a:lumMod val="75000"/>
                  </a:schemeClr>
                </a:solidFill>
                <a:latin typeface="Algerian" panose="04020705040A02060702" pitchFamily="82" charset="0"/>
              </a:rPr>
            </a:b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Algerian" panose="04020705040A02060702" pitchFamily="82" charset="0"/>
              </a:rPr>
              <a:t/>
            </a:r>
            <a:br>
              <a:rPr lang="ru-RU" dirty="0">
                <a:solidFill>
                  <a:schemeClr val="accent6">
                    <a:lumMod val="75000"/>
                  </a:schemeClr>
                </a:solidFill>
                <a:latin typeface="Algerian" panose="04020705040A02060702" pitchFamily="82" charset="0"/>
              </a:rPr>
            </a:br>
            <a:endParaRPr lang="lv-LV" sz="8000" dirty="0">
              <a:solidFill>
                <a:schemeClr val="accent6">
                  <a:lumMod val="75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endParaRPr lang="en-GB" dirty="0"/>
          </a:p>
          <a:p>
            <a:pPr algn="ctr"/>
            <a:r>
              <a:rPr lang="en-GB" sz="4400" dirty="0" smtClean="0">
                <a:solidFill>
                  <a:schemeClr val="accent6">
                    <a:lumMod val="75000"/>
                  </a:schemeClr>
                </a:solidFill>
                <a:latin typeface="Algerian" panose="04020705040A02060702" pitchFamily="82" charset="0"/>
              </a:rPr>
              <a:t>2014. </a:t>
            </a:r>
            <a:r>
              <a:rPr lang="pl-PL" sz="4400" dirty="0" smtClean="0">
                <a:solidFill>
                  <a:schemeClr val="accent6">
                    <a:lumMod val="75000"/>
                  </a:schemeClr>
                </a:solidFill>
                <a:latin typeface="Algerian" panose="04020705040A02060702" pitchFamily="82" charset="0"/>
              </a:rPr>
              <a:t>rok</a:t>
            </a:r>
            <a:endParaRPr lang="lv-LV" sz="4400" dirty="0">
              <a:solidFill>
                <a:schemeClr val="accent6">
                  <a:lumMod val="75000"/>
                </a:schemeClr>
              </a:solidFill>
              <a:latin typeface="Algerian" panose="04020705040A02060702" pitchFamily="82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806" y="2996952"/>
            <a:ext cx="2925763" cy="2195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51197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19826"/>
            <a:ext cx="8640960" cy="38862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r>
              <a:rPr lang="pl-PL" sz="3200" i="1" dirty="0" smtClean="0">
                <a:solidFill>
                  <a:schemeClr val="accent1">
                    <a:lumMod val="75000"/>
                  </a:schemeClr>
                </a:solidFill>
              </a:rPr>
              <a:t>12.01. Tegoroczny Festiwal Kolend w Krasławie</a:t>
            </a:r>
          </a:p>
          <a:p>
            <a:pPr marL="0" indent="0">
              <a:buNone/>
            </a:pPr>
            <a:r>
              <a:rPr lang="pl-PL" sz="3200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l-PL" sz="3200" i="1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</a:t>
            </a:r>
            <a:endParaRPr lang="pl-PL" sz="18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pl-PL" sz="3200" i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pl-PL" sz="3200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pl-PL" sz="3200" i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pl-PL" sz="3200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lv-LV" sz="32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229200"/>
            <a:ext cx="6781800" cy="943000"/>
          </a:xfrm>
        </p:spPr>
        <p:txBody>
          <a:bodyPr/>
          <a:lstStyle/>
          <a:p>
            <a:r>
              <a:rPr lang="pl-PL" b="1" i="1" dirty="0" smtClean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Styczeń</a:t>
            </a:r>
            <a:endParaRPr lang="lv-LV" b="1" i="1" dirty="0">
              <a:solidFill>
                <a:schemeClr val="accent1">
                  <a:lumMod val="75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467544" y="2393122"/>
            <a:ext cx="7543800" cy="110788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 anchorCtr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 sz="3200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pl-PL" sz="3200" i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pl-PL" sz="3200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pl-PL" sz="3200" i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pl-PL" sz="3200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pl-PL" sz="3200" i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pl-PL" sz="3200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pl-PL" sz="3200" i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pl-PL" sz="3200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pl-PL" sz="3200" i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pl-PL" sz="3200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pl-PL" sz="3200" i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pl-PL" sz="3200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pl-PL" sz="3200" i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pl-PL" sz="3200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pl-PL" sz="3200" i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pl-PL" sz="3200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pl-PL" sz="3200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pl-PL" sz="3200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lv-LV" sz="32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9265" y="1787368"/>
            <a:ext cx="1085228" cy="1142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1518" y="3284984"/>
            <a:ext cx="3567078" cy="236917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304764"/>
            <a:ext cx="3888432" cy="34203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315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5085184"/>
            <a:ext cx="7488832" cy="1600200"/>
          </a:xfrm>
        </p:spPr>
        <p:txBody>
          <a:bodyPr>
            <a:normAutofit fontScale="90000"/>
          </a:bodyPr>
          <a:lstStyle/>
          <a:p>
            <a:pPr algn="ctr"/>
            <a:r>
              <a:rPr lang="pl-PL" i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pl-PL" i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pl-PL" i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pl-PL" i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l-PL" i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pl-PL" i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pl-PL" i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pl-PL" i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pl-PL" i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pl-PL" i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l-PL" sz="4000" i="1" dirty="0" smtClean="0">
                <a:solidFill>
                  <a:schemeClr val="accent1">
                    <a:lumMod val="75000"/>
                  </a:schemeClr>
                </a:solidFill>
              </a:rPr>
              <a:t>25.01. Festiwal  Piosenki  Biesiadnej</a:t>
            </a:r>
            <a:br>
              <a:rPr lang="pl-PL" sz="4000" i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pl-PL" sz="4000" i="1" dirty="0">
                <a:solidFill>
                  <a:schemeClr val="accent1">
                    <a:lumMod val="75000"/>
                  </a:schemeClr>
                </a:solidFill>
              </a:rPr>
              <a:t> „ W piwniczej izbie” </a:t>
            </a:r>
            <a:br>
              <a:rPr lang="pl-PL" sz="4000" i="1" dirty="0">
                <a:solidFill>
                  <a:schemeClr val="accent1">
                    <a:lumMod val="75000"/>
                  </a:schemeClr>
                </a:solidFill>
              </a:rPr>
            </a:br>
            <a:endParaRPr lang="lv-LV" sz="4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718" y="439092"/>
            <a:ext cx="2697493" cy="20231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60" y="357221"/>
            <a:ext cx="2915816" cy="21868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811" y="1079358"/>
            <a:ext cx="2940834" cy="22056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05" y="2698642"/>
            <a:ext cx="2699792" cy="20248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30"/>
          <a:stretch/>
        </p:blipFill>
        <p:spPr>
          <a:xfrm>
            <a:off x="6255226" y="2957398"/>
            <a:ext cx="2938161" cy="16719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64" b="18390"/>
          <a:stretch/>
        </p:blipFill>
        <p:spPr bwMode="auto">
          <a:xfrm>
            <a:off x="4003081" y="3601704"/>
            <a:ext cx="1488294" cy="102759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8734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1999" y="5013176"/>
            <a:ext cx="7396067" cy="1159024"/>
          </a:xfrm>
        </p:spPr>
        <p:txBody>
          <a:bodyPr>
            <a:normAutofit fontScale="90000"/>
          </a:bodyPr>
          <a:lstStyle/>
          <a:p>
            <a:r>
              <a:rPr lang="lv-LV" dirty="0"/>
              <a:t> </a:t>
            </a:r>
            <a:r>
              <a:rPr lang="pl-PL" sz="4000" b="1" i="1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  <a:ea typeface="Batang" panose="02030600000101010101" pitchFamily="18" charset="-127"/>
              </a:rPr>
              <a:t>LUTY</a:t>
            </a:r>
            <a:r>
              <a:rPr lang="pl-PL" sz="1800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 </a:t>
            </a:r>
            <a:r>
              <a:rPr lang="pl-PL" sz="1800" dirty="0" smtClean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                            </a:t>
            </a:r>
            <a:r>
              <a:rPr lang="pl-PL" sz="3100" dirty="0" smtClean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02.02. </a:t>
            </a:r>
            <a:r>
              <a:rPr lang="lv-LV" sz="4000" i="1" dirty="0" smtClean="0">
                <a:solidFill>
                  <a:schemeClr val="accent1">
                    <a:lumMod val="75000"/>
                  </a:schemeClr>
                </a:solidFill>
              </a:rPr>
              <a:t>Złożenie darów</a:t>
            </a:r>
            <a:endParaRPr lang="lv-LV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332" y="678363"/>
            <a:ext cx="3571735" cy="23648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107357"/>
            <a:ext cx="2880320" cy="21593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122490"/>
            <a:ext cx="3432248" cy="25766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24"/>
          <a:stretch/>
        </p:blipFill>
        <p:spPr bwMode="auto">
          <a:xfrm>
            <a:off x="1087260" y="622920"/>
            <a:ext cx="3225064" cy="21341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423" y="3043242"/>
            <a:ext cx="762000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902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538489"/>
            <a:ext cx="3240360" cy="770521"/>
          </a:xfrm>
        </p:spPr>
        <p:txBody>
          <a:bodyPr>
            <a:normAutofit/>
          </a:bodyPr>
          <a:lstStyle/>
          <a:p>
            <a:r>
              <a:rPr lang="pl-PL" sz="4000" dirty="0" smtClean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MARZEC</a:t>
            </a:r>
            <a:r>
              <a:rPr lang="pl-PL" sz="2000" dirty="0" smtClean="0">
                <a:solidFill>
                  <a:schemeClr val="accent1">
                    <a:lumMod val="75000"/>
                  </a:schemeClr>
                </a:solidFill>
              </a:rPr>
              <a:t>    01.03.</a:t>
            </a:r>
            <a:endParaRPr lang="lv-LV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038" y="764704"/>
            <a:ext cx="3718193" cy="24770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625050"/>
            <a:ext cx="3451225" cy="22987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097964"/>
            <a:ext cx="3584575" cy="23891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"/>
            <a:ext cx="1833538" cy="1874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4559561"/>
            <a:ext cx="4093233" cy="146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6140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lv-LV" dirty="0" smtClean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8 </a:t>
            </a:r>
            <a:r>
              <a:rPr lang="pl-PL" dirty="0" smtClean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MARC</a:t>
            </a:r>
            <a:r>
              <a:rPr lang="lv-LV" dirty="0" smtClean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a</a:t>
            </a:r>
            <a:endParaRPr lang="lv-LV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lv-LV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146" name="Picture 2" descr="C:\Users\Lietotajs\Desktop\2014\DSC0136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9" t="21511" r="15639"/>
          <a:stretch/>
        </p:blipFill>
        <p:spPr bwMode="auto">
          <a:xfrm>
            <a:off x="641647" y="3118256"/>
            <a:ext cx="3354289" cy="2718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Lietotajs\Desktop\2014\08.03\DSC0133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877"/>
          <a:stretch/>
        </p:blipFill>
        <p:spPr bwMode="auto">
          <a:xfrm>
            <a:off x="4456877" y="485360"/>
            <a:ext cx="4544420" cy="2150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548"/>
          <a:stretch/>
        </p:blipFill>
        <p:spPr bwMode="auto">
          <a:xfrm>
            <a:off x="4883989" y="3624987"/>
            <a:ext cx="3690197" cy="1705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25698">
            <a:off x="3745824" y="1475520"/>
            <a:ext cx="2221847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8" r="18334" b="25525"/>
          <a:stretch/>
        </p:blipFill>
        <p:spPr>
          <a:xfrm>
            <a:off x="758638" y="620688"/>
            <a:ext cx="2610854" cy="2224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16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i="1" dirty="0" smtClean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Kwiecień</a:t>
            </a:r>
            <a:endParaRPr lang="lv-LV" b="1" i="1" dirty="0">
              <a:solidFill>
                <a:schemeClr val="accent1">
                  <a:lumMod val="75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332656"/>
            <a:ext cx="7543800" cy="3024336"/>
          </a:xfrm>
        </p:spPr>
        <p:txBody>
          <a:bodyPr>
            <a:normAutofit lnSpcReduction="10000"/>
          </a:bodyPr>
          <a:lstStyle/>
          <a:p>
            <a:r>
              <a:rPr lang="en-GB" dirty="0" smtClean="0">
                <a:solidFill>
                  <a:schemeClr val="accent1">
                    <a:lumMod val="75000"/>
                  </a:schemeClr>
                </a:solidFill>
              </a:rPr>
              <a:t>05.04. </a:t>
            </a:r>
            <a:r>
              <a:rPr lang="pl-PL" dirty="0" smtClean="0">
                <a:solidFill>
                  <a:schemeClr val="accent1">
                    <a:lumMod val="75000"/>
                  </a:schemeClr>
                </a:solidFill>
              </a:rPr>
              <a:t>Koferencja ZPŁ w Rydze</a:t>
            </a:r>
          </a:p>
          <a:p>
            <a:endParaRPr lang="lv-LV" dirty="0" smtClean="0"/>
          </a:p>
          <a:p>
            <a:endParaRPr lang="lv-LV" dirty="0"/>
          </a:p>
          <a:p>
            <a:endParaRPr lang="lv-LV" dirty="0" smtClean="0"/>
          </a:p>
          <a:p>
            <a:endParaRPr lang="lv-LV" dirty="0"/>
          </a:p>
          <a:p>
            <a:endParaRPr lang="pl-PL" dirty="0" smtClean="0"/>
          </a:p>
          <a:p>
            <a:r>
              <a:rPr lang="lv-LV" dirty="0" smtClean="0">
                <a:solidFill>
                  <a:schemeClr val="accent1">
                    <a:lumMod val="75000"/>
                  </a:schemeClr>
                </a:solidFill>
              </a:rPr>
              <a:t>27.04. «</a:t>
            </a:r>
            <a:r>
              <a:rPr lang="pl-PL" dirty="0" smtClean="0">
                <a:solidFill>
                  <a:schemeClr val="accent1">
                    <a:lumMod val="75000"/>
                  </a:schemeClr>
                </a:solidFill>
              </a:rPr>
              <a:t>Wieczór  literacki S.Volodjka</a:t>
            </a:r>
            <a:r>
              <a:rPr lang="lv-LV" dirty="0" smtClean="0">
                <a:solidFill>
                  <a:schemeClr val="accent1">
                    <a:lumMod val="75000"/>
                  </a:schemeClr>
                </a:solidFill>
              </a:rPr>
              <a:t>»</a:t>
            </a:r>
            <a:endParaRPr lang="pl-PL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695" y="3424064"/>
            <a:ext cx="1820081" cy="19610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72"/>
          <a:stretch/>
        </p:blipFill>
        <p:spPr bwMode="auto">
          <a:xfrm>
            <a:off x="6660232" y="3216796"/>
            <a:ext cx="1768729" cy="24007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367" y="4417155"/>
            <a:ext cx="815860" cy="12241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32656"/>
            <a:ext cx="2729528" cy="20471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929" y="836712"/>
            <a:ext cx="2519239" cy="18894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044891"/>
            <a:ext cx="996280" cy="62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228" y="1851382"/>
            <a:ext cx="1000700" cy="536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1461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endParaRPr lang="lv-LV" dirty="0"/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9" y="116632"/>
            <a:ext cx="5361905" cy="1751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155679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dirty="0" smtClean="0">
                <a:solidFill>
                  <a:schemeClr val="accent1">
                    <a:lumMod val="75000"/>
                  </a:schemeClr>
                </a:solidFill>
              </a:rPr>
              <a:t>S</a:t>
            </a:r>
            <a:r>
              <a:rPr lang="lv-LV" dirty="0" smtClean="0">
                <a:solidFill>
                  <a:schemeClr val="accent1">
                    <a:lumMod val="75000"/>
                  </a:schemeClr>
                </a:solidFill>
              </a:rPr>
              <a:t>potkani</a:t>
            </a:r>
            <a:r>
              <a:rPr lang="pl-PL" dirty="0" smtClean="0">
                <a:solidFill>
                  <a:schemeClr val="accent1">
                    <a:lumMod val="75000"/>
                  </a:schemeClr>
                </a:solidFill>
              </a:rPr>
              <a:t>e</a:t>
            </a:r>
            <a:r>
              <a:rPr lang="lv-LV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lv-LV" dirty="0">
                <a:solidFill>
                  <a:schemeClr val="accent1">
                    <a:lumMod val="75000"/>
                  </a:schemeClr>
                </a:solidFill>
              </a:rPr>
              <a:t>Partnerów</a:t>
            </a:r>
          </a:p>
          <a:p>
            <a:r>
              <a:rPr lang="lv-LV" dirty="0">
                <a:solidFill>
                  <a:schemeClr val="accent1">
                    <a:lumMod val="75000"/>
                  </a:schemeClr>
                </a:solidFill>
              </a:rPr>
              <a:t>Grecja, 10-15.04.2014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382"/>
          <a:stretch/>
        </p:blipFill>
        <p:spPr>
          <a:xfrm>
            <a:off x="502905" y="2203123"/>
            <a:ext cx="2915816" cy="16642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371" y="1909301"/>
            <a:ext cx="2337657" cy="15584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372" y="4077072"/>
            <a:ext cx="3294620" cy="18765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200" y="367789"/>
            <a:ext cx="3168352" cy="15121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914846"/>
            <a:ext cx="3251200" cy="22010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53644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375" y="4284238"/>
            <a:ext cx="6781800" cy="1015008"/>
          </a:xfrm>
        </p:spPr>
        <p:txBody>
          <a:bodyPr/>
          <a:lstStyle/>
          <a:p>
            <a:r>
              <a:rPr lang="pl-PL" i="1" dirty="0" smtClean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Maj</a:t>
            </a:r>
            <a:endParaRPr lang="lv-LV" i="1" dirty="0">
              <a:solidFill>
                <a:schemeClr val="accent1">
                  <a:lumMod val="75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27584" y="692696"/>
            <a:ext cx="7543800" cy="2448272"/>
          </a:xfrm>
        </p:spPr>
        <p:txBody>
          <a:bodyPr>
            <a:normAutofit/>
          </a:bodyPr>
          <a:lstStyle/>
          <a:p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>08.05.</a:t>
            </a:r>
          </a:p>
          <a:p>
            <a:pPr marL="0" indent="0">
              <a:buNone/>
            </a:pPr>
            <a:endParaRPr lang="pl-PL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>09.05.</a:t>
            </a:r>
          </a:p>
          <a:p>
            <a:pPr marL="0" indent="0">
              <a:buNone/>
            </a:pPr>
            <a:endParaRPr lang="pl-PL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15616" y="5636013"/>
            <a:ext cx="8028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>
              <a:spcBef>
                <a:spcPct val="20000"/>
              </a:spcBef>
              <a:buClr>
                <a:srgbClr val="AD0101"/>
              </a:buClr>
              <a:buFont typeface="Arial" pitchFamily="34" charset="0"/>
              <a:buChar char="•"/>
            </a:pPr>
            <a:r>
              <a:rPr lang="pl-PL" sz="2400" b="1" dirty="0">
                <a:solidFill>
                  <a:srgbClr val="AD0101">
                    <a:lumMod val="75000"/>
                  </a:srgbClr>
                </a:solidFill>
              </a:rPr>
              <a:t>17.05. IV Międzynarodowy Festiwal Pieśni Sakralnej</a:t>
            </a:r>
            <a:endParaRPr lang="lv-LV" sz="2400" b="1" dirty="0">
              <a:solidFill>
                <a:srgbClr val="AD0101">
                  <a:lumMod val="75000"/>
                </a:srgbClr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22"/>
          <a:stretch/>
        </p:blipFill>
        <p:spPr>
          <a:xfrm>
            <a:off x="2051720" y="332656"/>
            <a:ext cx="3419872" cy="20641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332656"/>
            <a:ext cx="2987824" cy="22408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630" y="2842110"/>
            <a:ext cx="3491880" cy="232386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00" r="8333"/>
          <a:stretch/>
        </p:blipFill>
        <p:spPr>
          <a:xfrm>
            <a:off x="2216843" y="3728639"/>
            <a:ext cx="2910408" cy="190737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63897">
            <a:off x="2862263" y="2479263"/>
            <a:ext cx="1139825" cy="132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228" y="2370584"/>
            <a:ext cx="1847528" cy="1385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089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endParaRPr lang="lv-LV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548680"/>
            <a:ext cx="7543800" cy="1440160"/>
          </a:xfrm>
        </p:spPr>
        <p:txBody>
          <a:bodyPr/>
          <a:lstStyle/>
          <a:p>
            <a:r>
              <a:rPr lang="pl-PL" i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XIII EUROPEJSKIE NADBUŻAŃSKIE SPOTKANIA </a:t>
            </a:r>
            <a:r>
              <a:rPr lang="pl-PL" i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FOLKLORYSTYCZNE  </a:t>
            </a:r>
            <a:r>
              <a:rPr lang="pl-PL" i="1" dirty="0" smtClean="0">
                <a:solidFill>
                  <a:schemeClr val="accent1">
                    <a:lumMod val="75000"/>
                  </a:schemeClr>
                </a:solidFill>
              </a:rPr>
              <a:t> 23.-24. 05. Sokołów Podlaski</a:t>
            </a:r>
            <a:endParaRPr lang="lv-LV" i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491" y="1733339"/>
            <a:ext cx="3227851" cy="2420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440" y="4286471"/>
            <a:ext cx="3366628" cy="1944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95884"/>
            <a:ext cx="1317625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836712"/>
            <a:ext cx="8477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14257">
            <a:off x="7413533" y="4013990"/>
            <a:ext cx="1266401" cy="1673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032"/>
          <a:stretch/>
        </p:blipFill>
        <p:spPr>
          <a:xfrm>
            <a:off x="467544" y="1733339"/>
            <a:ext cx="3635896" cy="1662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179054"/>
            <a:ext cx="3227851" cy="2420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3580450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653136"/>
            <a:ext cx="6781800" cy="1600200"/>
          </a:xfrm>
        </p:spPr>
        <p:txBody>
          <a:bodyPr/>
          <a:lstStyle/>
          <a:p>
            <a:r>
              <a:rPr lang="lv-LV" i="1" dirty="0" smtClean="0">
                <a:solidFill>
                  <a:schemeClr val="accent1">
                    <a:lumMod val="75000"/>
                  </a:schemeClr>
                </a:solidFill>
              </a:rPr>
              <a:t>C</a:t>
            </a:r>
            <a:r>
              <a:rPr lang="pl-PL" i="1" dirty="0" smtClean="0">
                <a:solidFill>
                  <a:schemeClr val="accent1">
                    <a:lumMod val="75000"/>
                  </a:schemeClr>
                </a:solidFill>
              </a:rPr>
              <a:t>zerwiec</a:t>
            </a:r>
            <a:endParaRPr lang="lv-LV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16124" y="-315416"/>
            <a:ext cx="7543800" cy="23042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lv-LV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>05.06. Spotkanie z okazji święta</a:t>
            </a:r>
            <a:endParaRPr lang="lv-LV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sz="2600" b="1" i="1" dirty="0" smtClean="0">
                <a:solidFill>
                  <a:schemeClr val="accent1">
                    <a:lumMod val="75000"/>
                  </a:schemeClr>
                </a:solidFill>
              </a:rPr>
              <a:t>Преподобной </a:t>
            </a:r>
            <a:r>
              <a:rPr lang="en-GB" sz="26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600" b="1" i="1" dirty="0" smtClean="0">
                <a:solidFill>
                  <a:schemeClr val="accent1">
                    <a:lumMod val="75000"/>
                  </a:schemeClr>
                </a:solidFill>
              </a:rPr>
              <a:t>Евфросинии Полоцкой</a:t>
            </a:r>
            <a:endParaRPr lang="pl-PL" sz="2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pl-PL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lv-LV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482343"/>
            <a:ext cx="2430268" cy="3240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9579">
            <a:off x="1954192" y="3274429"/>
            <a:ext cx="1175154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6658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1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0553"/>
            <a:ext cx="5361905" cy="2047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108520" y="76470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S</a:t>
            </a:r>
            <a:r>
              <a:rPr lang="lv-LV" dirty="0">
                <a:solidFill>
                  <a:schemeClr val="accent1">
                    <a:lumMod val="75000"/>
                  </a:schemeClr>
                </a:solidFill>
              </a:rPr>
              <a:t>potkani</a:t>
            </a:r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e</a:t>
            </a:r>
            <a:r>
              <a:rPr lang="lv-LV" dirty="0">
                <a:solidFill>
                  <a:schemeClr val="accent1">
                    <a:lumMod val="75000"/>
                  </a:schemeClr>
                </a:solidFill>
              </a:rPr>
              <a:t> Partnerów</a:t>
            </a:r>
          </a:p>
          <a:p>
            <a:pPr algn="ctr"/>
            <a:r>
              <a:rPr lang="lv-LV" dirty="0" smtClean="0">
                <a:solidFill>
                  <a:schemeClr val="accent1">
                    <a:lumMod val="75000"/>
                  </a:schemeClr>
                </a:solidFill>
              </a:rPr>
              <a:t>Jekabpils, 22-26.06.2014</a:t>
            </a:r>
            <a:endParaRPr lang="lv-LV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488"/>
          <a:stretch/>
        </p:blipFill>
        <p:spPr>
          <a:xfrm>
            <a:off x="5652120" y="1742821"/>
            <a:ext cx="3186127" cy="19716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520" y="4293096"/>
            <a:ext cx="2707430" cy="20305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472" y="4259529"/>
            <a:ext cx="3537292" cy="24623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14" b="15458"/>
          <a:stretch/>
        </p:blipFill>
        <p:spPr>
          <a:xfrm>
            <a:off x="755576" y="1418497"/>
            <a:ext cx="2699792" cy="231370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259529"/>
            <a:ext cx="1515036" cy="20200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600" y="2132856"/>
            <a:ext cx="2411760" cy="18088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275045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i="1" dirty="0" smtClean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Lipiec</a:t>
            </a:r>
            <a:endParaRPr lang="lv-LV" b="1" i="1" dirty="0">
              <a:solidFill>
                <a:schemeClr val="accent1">
                  <a:lumMod val="75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b="1" dirty="0">
                <a:solidFill>
                  <a:schemeClr val="accent1">
                    <a:lumMod val="75000"/>
                  </a:schemeClr>
                </a:solidFill>
              </a:rPr>
              <a:t>12.07. “</a:t>
            </a:r>
            <a:r>
              <a:rPr lang="lv-LV" b="1" i="1" dirty="0">
                <a:solidFill>
                  <a:schemeClr val="accent1">
                    <a:lumMod val="75000"/>
                  </a:schemeClr>
                </a:solidFill>
              </a:rPr>
              <a:t>Sēļu sēta</a:t>
            </a:r>
            <a:r>
              <a:rPr lang="lv-LV" b="1" dirty="0" smtClean="0">
                <a:solidFill>
                  <a:schemeClr val="accent1">
                    <a:lumMod val="75000"/>
                  </a:schemeClr>
                </a:solidFill>
              </a:rPr>
              <a:t>”</a:t>
            </a:r>
            <a:endParaRPr lang="lv-LV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542926"/>
            <a:ext cx="3232820" cy="162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32656"/>
            <a:ext cx="3491880" cy="26189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967768"/>
            <a:ext cx="2915816" cy="2186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641" y="3284984"/>
            <a:ext cx="3491880" cy="26189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18119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1996" y="4653136"/>
            <a:ext cx="6781800" cy="1600200"/>
          </a:xfrm>
        </p:spPr>
        <p:txBody>
          <a:bodyPr>
            <a:normAutofit/>
          </a:bodyPr>
          <a:lstStyle/>
          <a:p>
            <a:pPr algn="r"/>
            <a:r>
              <a:rPr lang="pl-PL" sz="4000" dirty="0" smtClean="0">
                <a:solidFill>
                  <a:srgbClr val="FF0000"/>
                </a:solidFill>
                <a:latin typeface="+mn-lt"/>
              </a:rPr>
              <a:t>O</a:t>
            </a:r>
            <a:r>
              <a:rPr lang="lv-LV" sz="4000" dirty="0" smtClean="0">
                <a:solidFill>
                  <a:srgbClr val="FF0000"/>
                </a:solidFill>
                <a:latin typeface="+mn-lt"/>
              </a:rPr>
              <a:t>bóz młodzieżowy</a:t>
            </a:r>
            <a:r>
              <a:rPr lang="pl-PL" sz="4000" dirty="0" smtClean="0">
                <a:solidFill>
                  <a:srgbClr val="FF0000"/>
                </a:solidFill>
                <a:latin typeface="Algerian" panose="04020705040A02060702" pitchFamily="82" charset="0"/>
              </a:rPr>
              <a:t/>
            </a:r>
            <a:br>
              <a:rPr lang="pl-PL" sz="4000" dirty="0" smtClean="0">
                <a:solidFill>
                  <a:srgbClr val="FF0000"/>
                </a:solidFill>
                <a:latin typeface="Algerian" panose="04020705040A02060702" pitchFamily="82" charset="0"/>
              </a:rPr>
            </a:br>
            <a:r>
              <a:rPr lang="pl-PL" sz="4000" dirty="0" smtClean="0">
                <a:solidFill>
                  <a:srgbClr val="FF0000"/>
                </a:solidFill>
                <a:latin typeface="Algerian" panose="04020705040A02060702" pitchFamily="82" charset="0"/>
              </a:rPr>
              <a:t>„ Bunkurs Nr.13”</a:t>
            </a:r>
            <a:endParaRPr lang="lv-LV" sz="4000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61" t="12693" r="6970" b="16734"/>
          <a:stretch/>
        </p:blipFill>
        <p:spPr>
          <a:xfrm>
            <a:off x="208457" y="377423"/>
            <a:ext cx="3355431" cy="17305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416" y="2408196"/>
            <a:ext cx="3024336" cy="17011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344" y="221998"/>
            <a:ext cx="3419872" cy="19236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79" r="22790"/>
          <a:stretch/>
        </p:blipFill>
        <p:spPr>
          <a:xfrm>
            <a:off x="693344" y="5182019"/>
            <a:ext cx="1547663" cy="15676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88" t="10843" r="9506" b="17475"/>
          <a:stretch/>
        </p:blipFill>
        <p:spPr>
          <a:xfrm>
            <a:off x="5667608" y="2408196"/>
            <a:ext cx="3532909" cy="19119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27" y="3364160"/>
            <a:ext cx="2639698" cy="14848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025" y="4460659"/>
            <a:ext cx="2223520" cy="12507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287619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1536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-34280"/>
            <a:ext cx="5358848" cy="175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20824"/>
            <a:ext cx="3895981" cy="19323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253134"/>
            <a:ext cx="2815861" cy="21118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380" y="2564904"/>
            <a:ext cx="2719851" cy="2039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509120"/>
            <a:ext cx="3163844" cy="17796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166" y="2947045"/>
            <a:ext cx="2267744" cy="12756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1220" y="4725144"/>
            <a:ext cx="4256021" cy="17076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0" y="160680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lv-LV" dirty="0">
                <a:solidFill>
                  <a:schemeClr val="accent1">
                    <a:lumMod val="75000"/>
                  </a:schemeClr>
                </a:solidFill>
              </a:rPr>
              <a:t>Spotkanie Partnerów</a:t>
            </a:r>
          </a:p>
          <a:p>
            <a:pPr algn="ctr"/>
            <a:r>
              <a:rPr lang="pl-PL" dirty="0" smtClean="0">
                <a:solidFill>
                  <a:schemeClr val="accent1">
                    <a:lumMod val="75000"/>
                  </a:schemeClr>
                </a:solidFill>
              </a:rPr>
              <a:t>Jabłonkowa</a:t>
            </a:r>
            <a:r>
              <a:rPr lang="lv-LV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18-23.08</a:t>
            </a:r>
            <a:r>
              <a:rPr lang="lv-LV" dirty="0">
                <a:solidFill>
                  <a:schemeClr val="accent1">
                    <a:lumMod val="75000"/>
                  </a:schemeClr>
                </a:solidFill>
              </a:rPr>
              <a:t>.2014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56384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52536" y="4653136"/>
            <a:ext cx="6781800" cy="1600200"/>
          </a:xfrm>
        </p:spPr>
        <p:txBody>
          <a:bodyPr/>
          <a:lstStyle/>
          <a:p>
            <a:pPr algn="r"/>
            <a:r>
              <a:rPr lang="lv-LV" i="1" dirty="0" smtClean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S</a:t>
            </a:r>
            <a:r>
              <a:rPr lang="pl-PL" i="1" dirty="0" smtClean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ierpień</a:t>
            </a:r>
            <a:endParaRPr lang="lv-LV" i="1" dirty="0">
              <a:solidFill>
                <a:schemeClr val="accent1">
                  <a:lumMod val="75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0"/>
            <a:ext cx="7543800" cy="1872208"/>
          </a:xfrm>
        </p:spPr>
        <p:txBody>
          <a:bodyPr/>
          <a:lstStyle/>
          <a:p>
            <a:r>
              <a:rPr lang="lv-LV" b="1" dirty="0" smtClean="0">
                <a:solidFill>
                  <a:schemeClr val="accent1">
                    <a:lumMod val="75000"/>
                  </a:schemeClr>
                </a:solidFill>
              </a:rPr>
              <a:t>03.08. </a:t>
            </a: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>Dziwsięciol</a:t>
            </a:r>
            <a:r>
              <a:rPr lang="lv-LV" b="1" dirty="0" smtClean="0">
                <a:solidFill>
                  <a:schemeClr val="accent1">
                    <a:lumMod val="75000"/>
                  </a:schemeClr>
                </a:solidFill>
              </a:rPr>
              <a:t>e</a:t>
            </a: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>cie  </a:t>
            </a:r>
            <a:r>
              <a:rPr lang="lv-LV" b="1" dirty="0" smtClean="0">
                <a:solidFill>
                  <a:schemeClr val="accent1">
                    <a:lumMod val="75000"/>
                  </a:schemeClr>
                </a:solidFill>
              </a:rPr>
              <a:t>K</a:t>
            </a: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>ościoła</a:t>
            </a:r>
            <a:endParaRPr lang="lv-LV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107" y="404664"/>
            <a:ext cx="3233936" cy="24254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107" y="3140968"/>
            <a:ext cx="3633054" cy="24254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21"/>
          <a:stretch/>
        </p:blipFill>
        <p:spPr bwMode="auto">
          <a:xfrm>
            <a:off x="3563888" y="1916832"/>
            <a:ext cx="1649484" cy="21374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431" y="3933056"/>
            <a:ext cx="2873896" cy="21554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14810"/>
            <a:ext cx="2945904" cy="2209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4704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332656"/>
            <a:ext cx="7543800" cy="1368152"/>
          </a:xfrm>
        </p:spPr>
        <p:txBody>
          <a:bodyPr/>
          <a:lstStyle/>
          <a:p>
            <a:r>
              <a:rPr lang="lv-LV" b="1" dirty="0" smtClean="0">
                <a:solidFill>
                  <a:schemeClr val="accent1">
                    <a:lumMod val="75000"/>
                  </a:schemeClr>
                </a:solidFill>
              </a:rPr>
              <a:t>22.08. Nowa siedziba </a:t>
            </a:r>
            <a:endParaRPr lang="lv-LV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0723" y="3617640"/>
            <a:ext cx="4104456" cy="3240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51"/>
          <a:stretch/>
        </p:blipFill>
        <p:spPr bwMode="auto">
          <a:xfrm>
            <a:off x="5155236" y="336112"/>
            <a:ext cx="3785550" cy="25266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019" y="2060848"/>
            <a:ext cx="1484701" cy="2231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6615" y="1124744"/>
            <a:ext cx="2647766" cy="22650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165244"/>
            <a:ext cx="2232248" cy="29720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691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9600" b="1" i="1" dirty="0" err="1" smtClean="0">
                <a:solidFill>
                  <a:schemeClr val="accent1">
                    <a:lumMod val="75000"/>
                  </a:schemeClr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Wrzesie</a:t>
            </a:r>
            <a:r>
              <a:rPr lang="pl-PL" sz="9600" b="1" i="1" dirty="0" smtClean="0">
                <a:solidFill>
                  <a:schemeClr val="accent1">
                    <a:lumMod val="75000"/>
                  </a:schemeClr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ń</a:t>
            </a:r>
            <a:endParaRPr lang="lv-LV" sz="9600" b="1" i="1" dirty="0">
              <a:solidFill>
                <a:schemeClr val="accent1">
                  <a:lumMod val="75000"/>
                </a:schemeClr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1864" y="603383"/>
            <a:ext cx="7543800" cy="2319286"/>
          </a:xfrm>
        </p:spPr>
        <p:txBody>
          <a:bodyPr>
            <a:normAutofit fontScale="92500" lnSpcReduction="10000"/>
          </a:bodyPr>
          <a:lstStyle/>
          <a:p>
            <a:endParaRPr lang="en-GB" dirty="0" smtClean="0"/>
          </a:p>
          <a:p>
            <a:r>
              <a:rPr lang="lv-LV" b="1" i="1" dirty="0" smtClean="0">
                <a:solidFill>
                  <a:schemeClr val="accent1">
                    <a:lumMod val="75000"/>
                  </a:schemeClr>
                </a:solidFill>
              </a:rPr>
              <a:t>13.09. Alūksne.</a:t>
            </a:r>
          </a:p>
          <a:p>
            <a:endParaRPr lang="lv-LV" b="1" i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lv-LV" b="1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lv-LV" b="1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l-PL" b="1" i="1" dirty="0">
                <a:solidFill>
                  <a:schemeClr val="accent1">
                    <a:lumMod val="75000"/>
                  </a:schemeClr>
                </a:solidFill>
              </a:rPr>
              <a:t>16.09. Festiwal Kultury Polskiej w Posiniu</a:t>
            </a:r>
          </a:p>
          <a:p>
            <a:endParaRPr lang="pl-PL" b="1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lv-LV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11"/>
          <a:stretch/>
        </p:blipFill>
        <p:spPr bwMode="auto">
          <a:xfrm>
            <a:off x="6036420" y="2137405"/>
            <a:ext cx="3024336" cy="20116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38" y="2564904"/>
            <a:ext cx="3984104" cy="23219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166057"/>
            <a:ext cx="2972587" cy="2229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6671" y="412629"/>
            <a:ext cx="2124085" cy="14578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82394"/>
            <a:ext cx="3120340" cy="1682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696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lv-LV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129" y="-243408"/>
            <a:ext cx="5359400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10829" y="134076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lv-LV" dirty="0">
                <a:solidFill>
                  <a:schemeClr val="accent1">
                    <a:lumMod val="75000"/>
                  </a:schemeClr>
                </a:solidFill>
              </a:rPr>
              <a:t>Spotkanie Partnerów</a:t>
            </a:r>
          </a:p>
          <a:p>
            <a:pPr algn="ctr"/>
            <a:r>
              <a:rPr lang="pl-PL" dirty="0" smtClean="0">
                <a:solidFill>
                  <a:schemeClr val="accent1">
                    <a:lumMod val="75000"/>
                  </a:schemeClr>
                </a:solidFill>
              </a:rPr>
              <a:t>Paryż, Francja</a:t>
            </a:r>
            <a:r>
              <a:rPr lang="lv-LV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pl-PL" dirty="0" smtClean="0">
                <a:solidFill>
                  <a:schemeClr val="accent1">
                    <a:lumMod val="75000"/>
                  </a:schemeClr>
                </a:solidFill>
              </a:rPr>
              <a:t>18-22.09</a:t>
            </a:r>
            <a:r>
              <a:rPr lang="lv-LV" dirty="0" smtClean="0">
                <a:solidFill>
                  <a:schemeClr val="accent1">
                    <a:lumMod val="75000"/>
                  </a:schemeClr>
                </a:solidFill>
              </a:rPr>
              <a:t>.2014</a:t>
            </a:r>
            <a:endParaRPr lang="lv-LV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909" y="1340768"/>
            <a:ext cx="2161907" cy="14380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178400"/>
            <a:ext cx="2838450" cy="4267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585" y="2059795"/>
            <a:ext cx="2518797" cy="16748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23" y="3238186"/>
            <a:ext cx="2579993" cy="17155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358" y="4509120"/>
            <a:ext cx="2583219" cy="19364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63107">
            <a:off x="715986" y="5085184"/>
            <a:ext cx="1118876" cy="1491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5509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6600" b="1" i="1" dirty="0">
                <a:solidFill>
                  <a:schemeClr val="accent1">
                    <a:lumMod val="7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Październik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</a:rPr>
              <a:t>18.10. Dożynki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b="1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algn="r"/>
            <a:r>
              <a:rPr lang="lv-LV" b="1" dirty="0">
                <a:solidFill>
                  <a:schemeClr val="accent1">
                    <a:lumMod val="75000"/>
                  </a:schemeClr>
                </a:solidFill>
              </a:rPr>
              <a:t>29.10.</a:t>
            </a:r>
            <a:r>
              <a:rPr lang="pl-PL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lv-LV" b="1" dirty="0">
                <a:solidFill>
                  <a:schemeClr val="accent1">
                    <a:lumMod val="75000"/>
                  </a:schemeClr>
                </a:solidFill>
              </a:rPr>
              <a:t>Dzień </a:t>
            </a:r>
            <a:r>
              <a:rPr lang="lv-LV" b="1" dirty="0" smtClean="0">
                <a:solidFill>
                  <a:schemeClr val="accent1">
                    <a:lumMod val="75000"/>
                  </a:schemeClr>
                </a:solidFill>
              </a:rPr>
              <a:t>otwartych</a:t>
            </a: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> drzwi</a:t>
            </a:r>
            <a:endParaRPr lang="lv-LV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3563888" y="131848"/>
            <a:ext cx="1392155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262" y="996950"/>
            <a:ext cx="3359150" cy="243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210" y="2200577"/>
            <a:ext cx="2425700" cy="427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31848"/>
            <a:ext cx="3590925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491" y="2532186"/>
            <a:ext cx="2206625" cy="327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43" y="2916758"/>
            <a:ext cx="3346450" cy="242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491" y="4395787"/>
            <a:ext cx="2408237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6754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i="1" dirty="0" smtClean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Listopad</a:t>
            </a:r>
            <a:endParaRPr lang="lv-LV" i="1" dirty="0">
              <a:solidFill>
                <a:schemeClr val="accent1">
                  <a:lumMod val="75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737320"/>
            <a:ext cx="7543800" cy="6120680"/>
          </a:xfrm>
        </p:spPr>
        <p:txBody>
          <a:bodyPr/>
          <a:lstStyle/>
          <a:p>
            <a:pPr marL="0" indent="0">
              <a:buNone/>
            </a:pPr>
            <a:endParaRPr lang="pl-PL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>18.11. </a:t>
            </a:r>
            <a:r>
              <a:rPr lang="pl-PL" b="1" dirty="0">
                <a:solidFill>
                  <a:schemeClr val="accent1">
                    <a:lumMod val="75000"/>
                  </a:schemeClr>
                </a:solidFill>
              </a:rPr>
              <a:t>Rocznica uzyskania niepodległości przez Łotwę</a:t>
            </a: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pl-PL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pl-PL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pl-PL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pl-PL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pl-PL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pl-PL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pl-PL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lv-LV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861" y="4077072"/>
            <a:ext cx="4267200" cy="22955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31"/>
          <a:stretch/>
        </p:blipFill>
        <p:spPr bwMode="auto">
          <a:xfrm>
            <a:off x="184839" y="2708920"/>
            <a:ext cx="4560887" cy="23301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386" y="404664"/>
            <a:ext cx="5822950" cy="18113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708920"/>
            <a:ext cx="2286000" cy="11620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4824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010" y="5279994"/>
            <a:ext cx="1826444" cy="13698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i="1" dirty="0" smtClean="0">
                <a:solidFill>
                  <a:schemeClr val="accent1">
                    <a:lumMod val="7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Grudzień</a:t>
            </a:r>
            <a:endParaRPr lang="lv-LV" b="1" i="1" dirty="0">
              <a:solidFill>
                <a:schemeClr val="accent1">
                  <a:lumMod val="75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3821" y="338272"/>
            <a:ext cx="7543800" cy="388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>11.12. W Domu Opieki</a:t>
            </a:r>
            <a:endParaRPr lang="pl-PL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pl-PL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pl-PL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pl-PL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pl-PL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> 20.12</a:t>
            </a:r>
            <a:r>
              <a:rPr lang="pl-PL" b="1" dirty="0">
                <a:solidFill>
                  <a:schemeClr val="accent1">
                    <a:lumMod val="75000"/>
                  </a:schemeClr>
                </a:solidFill>
              </a:rPr>
              <a:t>. Święty Mikołaj w </a:t>
            </a: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>Jekabpilsie</a:t>
            </a:r>
          </a:p>
          <a:p>
            <a:endParaRPr lang="pl-PL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>             27.12. Spotkanie noworoczne </a:t>
            </a:r>
            <a:endParaRPr lang="pl-PL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pl-PL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66" b="23614"/>
          <a:stretch/>
        </p:blipFill>
        <p:spPr bwMode="auto">
          <a:xfrm>
            <a:off x="6002684" y="2327564"/>
            <a:ext cx="2971289" cy="13821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88"/>
          <a:stretch/>
        </p:blipFill>
        <p:spPr>
          <a:xfrm>
            <a:off x="3480258" y="3831695"/>
            <a:ext cx="2624391" cy="13136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08" y="3749472"/>
            <a:ext cx="2299790" cy="15305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3779025"/>
            <a:ext cx="2323977" cy="14189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2511" y="785952"/>
            <a:ext cx="1890713" cy="12557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487074"/>
            <a:ext cx="1391034" cy="9257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48" t="-1" b="17148"/>
          <a:stretch/>
        </p:blipFill>
        <p:spPr>
          <a:xfrm>
            <a:off x="6190655" y="466800"/>
            <a:ext cx="2595345" cy="1483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50" y="704316"/>
            <a:ext cx="1514807" cy="10081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381690" y="3281638"/>
            <a:ext cx="349187" cy="34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860" y="2933975"/>
            <a:ext cx="35401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7167" y="3107807"/>
            <a:ext cx="35401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442" y="704316"/>
            <a:ext cx="933450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41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rgbClr val="FF0000"/>
                </a:solidFill>
                <a:latin typeface="Algerian" panose="04020705040A02060702" pitchFamily="82" charset="0"/>
              </a:rPr>
              <a:t>Liekcji Polskiego</a:t>
            </a:r>
            <a:endParaRPr lang="lv-LV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61" t="-573" r="-18732" b="573"/>
          <a:stretch/>
        </p:blipFill>
        <p:spPr>
          <a:xfrm>
            <a:off x="361941" y="404664"/>
            <a:ext cx="2618455" cy="1872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0085" y="3212976"/>
            <a:ext cx="3803915" cy="2139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298"/>
          <a:stretch/>
        </p:blipFill>
        <p:spPr>
          <a:xfrm>
            <a:off x="313478" y="3068960"/>
            <a:ext cx="4391472" cy="20980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82" b="29495"/>
          <a:stretch/>
        </p:blipFill>
        <p:spPr>
          <a:xfrm>
            <a:off x="5004048" y="238337"/>
            <a:ext cx="3830701" cy="26369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60"/>
          <a:stretch/>
        </p:blipFill>
        <p:spPr bwMode="auto">
          <a:xfrm>
            <a:off x="2697556" y="387330"/>
            <a:ext cx="1961429" cy="2681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0223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48679"/>
            <a:ext cx="7056783" cy="3084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Лента лицом вверх 2"/>
          <p:cNvSpPr/>
          <p:nvPr/>
        </p:nvSpPr>
        <p:spPr>
          <a:xfrm>
            <a:off x="6001014" y="5683696"/>
            <a:ext cx="2376264" cy="612648"/>
          </a:xfrm>
          <a:prstGeom prst="ribbon2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dirty="0">
                <a:solidFill>
                  <a:srgbClr val="CC0000"/>
                </a:solidFill>
                <a:latin typeface="Book Antiqua" panose="02040602050305030304" pitchFamily="18" charset="0"/>
              </a:rPr>
              <a:t>Zarząd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27584" y="4221088"/>
            <a:ext cx="75496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b="1" i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Niech ten rok będzie lepszy od wszystkich poprzednich lat.</a:t>
            </a:r>
          </a:p>
          <a:p>
            <a:pPr>
              <a:lnSpc>
                <a:spcPct val="150000"/>
              </a:lnSpc>
            </a:pPr>
            <a:r>
              <a:rPr lang="pl-PL" b="1" i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Niech wam każdego dnia coraz bardziej pięknieje </a:t>
            </a:r>
            <a:r>
              <a:rPr lang="pl-PL" b="1" i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świat.</a:t>
            </a:r>
            <a:endParaRPr lang="pl-PL" b="1" i="1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887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765</TotalTime>
  <Words>198</Words>
  <Application>Microsoft Office PowerPoint</Application>
  <PresentationFormat>Экран (4:3)</PresentationFormat>
  <Paragraphs>106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NewsPrint</vt:lpstr>
      <vt:lpstr>   Stowarzyszenia Polaków w jekabpilsie «RODACY»  </vt:lpstr>
      <vt:lpstr>Styczeń</vt:lpstr>
      <vt:lpstr>     25.01. Festiwal  Piosenki  Biesiadnej  „ W piwniczej izbie”  </vt:lpstr>
      <vt:lpstr> LUTY                             02.02. Złożenie darów</vt:lpstr>
      <vt:lpstr>MARZEC    01.03.</vt:lpstr>
      <vt:lpstr>8 MARCa</vt:lpstr>
      <vt:lpstr>Kwiecień</vt:lpstr>
      <vt:lpstr>Презентация PowerPoint</vt:lpstr>
      <vt:lpstr>Maj</vt:lpstr>
      <vt:lpstr>Презентация PowerPoint</vt:lpstr>
      <vt:lpstr>Czerwiec</vt:lpstr>
      <vt:lpstr>Презентация PowerPoint</vt:lpstr>
      <vt:lpstr>Lipiec</vt:lpstr>
      <vt:lpstr>Obóz młodzieżowy „ Bunkurs Nr.13”</vt:lpstr>
      <vt:lpstr>Презентация PowerPoint</vt:lpstr>
      <vt:lpstr>Sierpień</vt:lpstr>
      <vt:lpstr>Презентация PowerPoint</vt:lpstr>
      <vt:lpstr>Wrzesień</vt:lpstr>
      <vt:lpstr>Презентация PowerPoint</vt:lpstr>
      <vt:lpstr>Październik</vt:lpstr>
      <vt:lpstr>Listopad</vt:lpstr>
      <vt:lpstr>Grudzień</vt:lpstr>
      <vt:lpstr>Liekcji Polskiego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‘RODACY</dc:title>
  <dc:creator>Lietotajs</dc:creator>
  <cp:lastModifiedBy>Lietotajs</cp:lastModifiedBy>
  <cp:revision>68</cp:revision>
  <dcterms:created xsi:type="dcterms:W3CDTF">2015-03-03T17:13:53Z</dcterms:created>
  <dcterms:modified xsi:type="dcterms:W3CDTF">2015-03-22T08:02:30Z</dcterms:modified>
</cp:coreProperties>
</file>