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9" r:id="rId3"/>
    <p:sldId id="261" r:id="rId4"/>
    <p:sldId id="262" r:id="rId5"/>
    <p:sldId id="260" r:id="rId6"/>
    <p:sldId id="263" r:id="rId7"/>
    <p:sldId id="264" r:id="rId8"/>
    <p:sldId id="265" r:id="rId9"/>
    <p:sldId id="267" r:id="rId10"/>
    <p:sldId id="266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8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FF"/>
    <a:srgbClr val="05BBB7"/>
    <a:srgbClr val="570991"/>
    <a:srgbClr val="CC66FF"/>
    <a:srgbClr val="A51B91"/>
    <a:srgbClr val="08927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08" y="-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028A91-B13B-4A91-ABD8-BA35DA1BC924}" type="datetimeFigureOut">
              <a:rPr lang="ru-RU" smtClean="0"/>
              <a:pPr/>
              <a:t>24.02.2011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28D603-AEDF-40FA-9484-0342D17AE29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028A91-B13B-4A91-ABD8-BA35DA1BC924}" type="datetimeFigureOut">
              <a:rPr lang="ru-RU" smtClean="0"/>
              <a:pPr/>
              <a:t>24.02.2011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28D603-AEDF-40FA-9484-0342D17AE2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1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028A91-B13B-4A91-ABD8-BA35DA1BC924}" type="datetimeFigureOut">
              <a:rPr lang="ru-RU" smtClean="0"/>
              <a:pPr/>
              <a:t>24.02.2011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28D603-AEDF-40FA-9484-0342D17AE29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028A91-B13B-4A91-ABD8-BA35DA1BC924}" type="datetimeFigureOut">
              <a:rPr lang="ru-RU" smtClean="0"/>
              <a:pPr/>
              <a:t>24.02.2011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28D603-AEDF-40FA-9484-0342D17AE2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028A91-B13B-4A91-ABD8-BA35DA1BC924}" type="datetimeFigureOut">
              <a:rPr lang="ru-RU" smtClean="0"/>
              <a:pPr/>
              <a:t>24.02.2011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28D603-AEDF-40FA-9484-0342D17AE2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028A91-B13B-4A91-ABD8-BA35DA1BC924}" type="datetimeFigureOut">
              <a:rPr lang="ru-RU" smtClean="0"/>
              <a:pPr/>
              <a:t>24.02.2011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28D603-AEDF-40FA-9484-0342D17AE2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028A91-B13B-4A91-ABD8-BA35DA1BC924}" type="datetimeFigureOut">
              <a:rPr lang="ru-RU" smtClean="0"/>
              <a:pPr/>
              <a:t>24.02.2011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28D603-AEDF-40FA-9484-0342D17AE29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1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028A91-B13B-4A91-ABD8-BA35DA1BC924}" type="datetimeFigureOut">
              <a:rPr lang="ru-RU" smtClean="0"/>
              <a:pPr/>
              <a:t>24.02.2011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28D603-AEDF-40FA-9484-0342D17AE2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028A91-B13B-4A91-ABD8-BA35DA1BC924}" type="datetimeFigureOut">
              <a:rPr lang="ru-RU" smtClean="0"/>
              <a:pPr/>
              <a:t>24.02.2011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28D603-AEDF-40FA-9484-0342D17AE29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4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2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028A91-B13B-4A91-ABD8-BA35DA1BC924}" type="datetimeFigureOut">
              <a:rPr lang="ru-RU" smtClean="0"/>
              <a:pPr/>
              <a:t>24.02.2011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28D603-AEDF-40FA-9484-0342D17AE2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40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1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028A91-B13B-4A91-ABD8-BA35DA1BC924}" type="datetimeFigureOut">
              <a:rPr lang="ru-RU" smtClean="0"/>
              <a:pPr/>
              <a:t>24.02.2011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28D603-AEDF-40FA-9484-0342D17AE2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6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8" y="21103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2" y="1055078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4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05028A91-B13B-4A91-ABD8-BA35DA1BC924}" type="datetimeFigureOut">
              <a:rPr lang="ru-RU" smtClean="0"/>
              <a:pPr/>
              <a:t>24.02.2011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D528D603-AEDF-40FA-9484-0342D17AE29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7" Type="http://schemas.openxmlformats.org/officeDocument/2006/relationships/image" Target="../media/image47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1.jpeg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6.jpeg"/><Relationship Id="rId5" Type="http://schemas.openxmlformats.org/officeDocument/2006/relationships/image" Target="../media/image75.jpeg"/><Relationship Id="rId4" Type="http://schemas.openxmlformats.org/officeDocument/2006/relationships/image" Target="../media/image7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1.jpeg"/><Relationship Id="rId5" Type="http://schemas.openxmlformats.org/officeDocument/2006/relationships/image" Target="../media/image80.jpeg"/><Relationship Id="rId4" Type="http://schemas.openxmlformats.org/officeDocument/2006/relationships/image" Target="../media/image7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3.jpeg"/><Relationship Id="rId5" Type="http://schemas.openxmlformats.org/officeDocument/2006/relationships/image" Target="../media/image63.jpeg"/><Relationship Id="rId4" Type="http://schemas.openxmlformats.org/officeDocument/2006/relationships/image" Target="../media/image8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1340768"/>
            <a:ext cx="7406640" cy="2336280"/>
          </a:xfrm>
        </p:spPr>
        <p:txBody>
          <a:bodyPr>
            <a:normAutofit fontScale="90000"/>
          </a:bodyPr>
          <a:lstStyle/>
          <a:p>
            <a:pPr algn="ctr"/>
            <a:r>
              <a:rPr lang="pl-PL" sz="4000" b="1" dirty="0" smtClean="0">
                <a:solidFill>
                  <a:srgbClr val="570991"/>
                </a:solidFill>
              </a:rPr>
              <a:t/>
            </a:r>
            <a:br>
              <a:rPr lang="pl-PL" sz="4000" b="1" dirty="0" smtClean="0">
                <a:solidFill>
                  <a:srgbClr val="570991"/>
                </a:solidFill>
              </a:rPr>
            </a:br>
            <a:r>
              <a:rPr lang="pl-PL" sz="4000" b="1" dirty="0" smtClean="0">
                <a:solidFill>
                  <a:srgbClr val="570991"/>
                </a:solidFill>
              </a:rPr>
              <a:t/>
            </a:r>
            <a:br>
              <a:rPr lang="pl-PL" sz="4000" b="1" dirty="0" smtClean="0">
                <a:solidFill>
                  <a:srgbClr val="570991"/>
                </a:solidFill>
              </a:rPr>
            </a:br>
            <a:r>
              <a:rPr lang="pl-PL" sz="4000" b="1" dirty="0" smtClean="0">
                <a:solidFill>
                  <a:srgbClr val="570991"/>
                </a:solidFill>
              </a:rPr>
              <a:t/>
            </a:r>
            <a:br>
              <a:rPr lang="pl-PL" sz="4000" b="1" dirty="0" smtClean="0">
                <a:solidFill>
                  <a:srgbClr val="570991"/>
                </a:solidFill>
              </a:rPr>
            </a:br>
            <a:r>
              <a:rPr lang="pl-PL" sz="4000" b="1" dirty="0" smtClean="0">
                <a:solidFill>
                  <a:srgbClr val="570991"/>
                </a:solidFill>
              </a:rPr>
              <a:t/>
            </a:r>
            <a:br>
              <a:rPr lang="pl-PL" sz="4000" b="1" dirty="0" smtClean="0">
                <a:solidFill>
                  <a:srgbClr val="570991"/>
                </a:solidFill>
              </a:rPr>
            </a:br>
            <a:r>
              <a:rPr lang="pl-PL" sz="4000" b="1" dirty="0" smtClean="0">
                <a:solidFill>
                  <a:srgbClr val="570991"/>
                </a:solidFill>
              </a:rPr>
              <a:t/>
            </a:r>
            <a:br>
              <a:rPr lang="pl-PL" sz="4000" b="1" dirty="0" smtClean="0">
                <a:solidFill>
                  <a:srgbClr val="570991"/>
                </a:solidFill>
              </a:rPr>
            </a:br>
            <a:r>
              <a:rPr lang="pl-PL" sz="4000" b="1" dirty="0" smtClean="0">
                <a:solidFill>
                  <a:srgbClr val="570991"/>
                </a:solidFill>
              </a:rPr>
              <a:t/>
            </a:r>
            <a:br>
              <a:rPr lang="pl-PL" sz="4000" b="1" dirty="0" smtClean="0">
                <a:solidFill>
                  <a:srgbClr val="570991"/>
                </a:solidFill>
              </a:rPr>
            </a:br>
            <a:r>
              <a:rPr lang="pl-PL" sz="4000" b="1" dirty="0" smtClean="0">
                <a:solidFill>
                  <a:srgbClr val="570991"/>
                </a:solidFill>
              </a:rPr>
              <a:t/>
            </a:r>
            <a:br>
              <a:rPr lang="pl-PL" sz="4000" b="1" dirty="0" smtClean="0">
                <a:solidFill>
                  <a:srgbClr val="570991"/>
                </a:solidFill>
              </a:rPr>
            </a:br>
            <a:r>
              <a:rPr lang="pl-PL" sz="4000" b="1" dirty="0" smtClean="0">
                <a:solidFill>
                  <a:srgbClr val="570991"/>
                </a:solidFill>
              </a:rPr>
              <a:t/>
            </a:r>
            <a:br>
              <a:rPr lang="pl-PL" sz="4000" b="1" dirty="0" smtClean="0">
                <a:solidFill>
                  <a:srgbClr val="570991"/>
                </a:solidFill>
              </a:rPr>
            </a:br>
            <a:r>
              <a:rPr lang="pl-PL" sz="4000" b="1" dirty="0" smtClean="0">
                <a:solidFill>
                  <a:srgbClr val="570991"/>
                </a:solidFill>
              </a:rPr>
              <a:t/>
            </a:r>
            <a:br>
              <a:rPr lang="pl-PL" sz="4000" b="1" dirty="0" smtClean="0">
                <a:solidFill>
                  <a:srgbClr val="570991"/>
                </a:solidFill>
              </a:rPr>
            </a:br>
            <a:r>
              <a:rPr lang="pl-PL" sz="4000" b="1" dirty="0" smtClean="0">
                <a:solidFill>
                  <a:srgbClr val="570991"/>
                </a:solidFill>
              </a:rPr>
              <a:t>Stowarzyszenie Polaków </a:t>
            </a:r>
            <a:br>
              <a:rPr lang="pl-PL" sz="4000" b="1" dirty="0" smtClean="0">
                <a:solidFill>
                  <a:srgbClr val="570991"/>
                </a:solidFill>
              </a:rPr>
            </a:br>
            <a:r>
              <a:rPr lang="pl-PL" sz="4000" b="1" dirty="0" smtClean="0">
                <a:solidFill>
                  <a:srgbClr val="570991"/>
                </a:solidFill>
              </a:rPr>
              <a:t>w Jekabpilsie</a:t>
            </a:r>
            <a:r>
              <a:rPr lang="pl-PL" sz="4000" b="1" dirty="0" smtClean="0">
                <a:solidFill>
                  <a:srgbClr val="570991"/>
                </a:solidFill>
              </a:rPr>
              <a:t/>
            </a:r>
            <a:br>
              <a:rPr lang="pl-PL" sz="4000" b="1" dirty="0" smtClean="0">
                <a:solidFill>
                  <a:srgbClr val="570991"/>
                </a:solidFill>
              </a:rPr>
            </a:br>
            <a:r>
              <a:rPr lang="en-US" sz="5400" b="1" dirty="0" smtClean="0">
                <a:solidFill>
                  <a:srgbClr val="570991"/>
                </a:solidFill>
              </a:rPr>
              <a:t>RODACY</a:t>
            </a:r>
            <a:r>
              <a:rPr lang="en-US" b="1" dirty="0" smtClean="0">
                <a:solidFill>
                  <a:srgbClr val="570991"/>
                </a:solidFill>
              </a:rPr>
              <a:t> </a:t>
            </a:r>
            <a:r>
              <a:rPr lang="en-US" dirty="0" smtClean="0">
                <a:solidFill>
                  <a:srgbClr val="570991"/>
                </a:solidFill>
              </a:rPr>
              <a:t/>
            </a:r>
            <a:br>
              <a:rPr lang="en-US" dirty="0" smtClean="0">
                <a:solidFill>
                  <a:srgbClr val="570991"/>
                </a:solidFill>
              </a:rPr>
            </a:br>
            <a:endParaRPr lang="ru-RU" sz="2800" b="1" dirty="0">
              <a:solidFill>
                <a:srgbClr val="57099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5616" y="3356992"/>
            <a:ext cx="7406640" cy="1901856"/>
          </a:xfrm>
        </p:spPr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pPr algn="ctr"/>
            <a:r>
              <a:rPr lang="en-US" sz="4000" b="1" dirty="0" smtClean="0">
                <a:solidFill>
                  <a:srgbClr val="A51B91"/>
                </a:solidFill>
                <a:latin typeface="Georgia" pitchFamily="18" charset="0"/>
              </a:rPr>
              <a:t>2010. </a:t>
            </a:r>
            <a:r>
              <a:rPr lang="en-US" sz="4000" b="1" dirty="0" err="1" smtClean="0">
                <a:solidFill>
                  <a:srgbClr val="A51B91"/>
                </a:solidFill>
                <a:latin typeface="Georgia" pitchFamily="18" charset="0"/>
              </a:rPr>
              <a:t>rok</a:t>
            </a:r>
            <a:endParaRPr lang="ru-RU" sz="4000" b="1" dirty="0">
              <a:solidFill>
                <a:srgbClr val="A51B91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00800" y="908720"/>
            <a:ext cx="2743200" cy="1800200"/>
          </a:xfrm>
        </p:spPr>
        <p:txBody>
          <a:bodyPr/>
          <a:lstStyle/>
          <a:p>
            <a:pPr algn="ctr"/>
            <a:r>
              <a:rPr lang="pl-PL" sz="2800" i="1" dirty="0" smtClean="0">
                <a:solidFill>
                  <a:schemeClr val="accent1">
                    <a:lumMod val="75000"/>
                  </a:schemeClr>
                </a:solidFill>
              </a:rPr>
              <a:t>Tegoroczny Festiwal Koląd w Krasławie</a:t>
            </a:r>
            <a:endParaRPr lang="ru-RU" sz="2800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3568" y="5805264"/>
            <a:ext cx="4419600" cy="693440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txBody>
          <a:bodyPr>
            <a:normAutofit/>
          </a:bodyPr>
          <a:lstStyle/>
          <a:p>
            <a:pPr algn="ctr"/>
            <a:r>
              <a:rPr lang="pl-PL" sz="4000" b="1" dirty="0" smtClean="0">
                <a:solidFill>
                  <a:srgbClr val="7030A0"/>
                </a:solidFill>
                <a:latin typeface="+mj-lt"/>
              </a:rPr>
              <a:t>Styczeń</a:t>
            </a:r>
          </a:p>
        </p:txBody>
      </p:sp>
      <p:pic>
        <p:nvPicPr>
          <p:cNvPr id="5" name="Рисунок 4" descr="image-3416[2].jpg"/>
          <p:cNvPicPr>
            <a:picLocks noGrp="1" noChangeAspect="1"/>
          </p:cNvPicPr>
          <p:nvPr>
            <p:ph type="pic" idx="1"/>
          </p:nvPr>
        </p:nvPicPr>
        <p:blipFill>
          <a:blip r:embed="rId3" cstate="print"/>
          <a:srcRect l="2531" r="2531"/>
          <a:stretch>
            <a:fillRect/>
          </a:stretch>
        </p:blipFill>
        <p:spPr>
          <a:xfrm>
            <a:off x="683568" y="980728"/>
            <a:ext cx="4680520" cy="3816424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800" decel="100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67744" y="332656"/>
            <a:ext cx="4023360" cy="640080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3200" b="1" i="1" dirty="0" smtClean="0">
                <a:solidFill>
                  <a:srgbClr val="0070C0"/>
                </a:solidFill>
                <a:latin typeface="+mj-lt"/>
              </a:rPr>
              <a:t>LUTY</a:t>
            </a:r>
            <a:endParaRPr lang="ru-RU" sz="3200" b="1" i="1" dirty="0">
              <a:solidFill>
                <a:srgbClr val="0070C0"/>
              </a:solidFill>
              <a:latin typeface="+mj-lt"/>
            </a:endParaRPr>
          </a:p>
        </p:txBody>
      </p:sp>
      <p:pic>
        <p:nvPicPr>
          <p:cNvPr id="9" name="Рисунок 8" descr="DSCN2056.JPG"/>
          <p:cNvPicPr>
            <a:picLocks noChangeAspect="1"/>
          </p:cNvPicPr>
          <p:nvPr/>
        </p:nvPicPr>
        <p:blipFill>
          <a:blip r:embed="rId3" cstate="print"/>
          <a:srcRect t="12199" r="17824"/>
          <a:stretch>
            <a:fillRect/>
          </a:stretch>
        </p:blipFill>
        <p:spPr>
          <a:xfrm>
            <a:off x="2987824" y="1556792"/>
            <a:ext cx="2987824" cy="239426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</a:t>
            </a:r>
            <a:r>
              <a:rPr lang="lv-LV" dirty="0" smtClean="0"/>
              <a:t>eteņu diena </a:t>
            </a:r>
            <a:r>
              <a:rPr lang="pl-PL" dirty="0" smtClean="0"/>
              <a:t>A</a:t>
            </a:r>
            <a:r>
              <a:rPr lang="lv-LV" dirty="0" smtClean="0"/>
              <a:t>tašienes</a:t>
            </a:r>
            <a:endParaRPr lang="ru-RU" dirty="0"/>
          </a:p>
        </p:txBody>
      </p:sp>
      <p:pic>
        <p:nvPicPr>
          <p:cNvPr id="7" name="Содержимое 6" descr="0809 051.jpg"/>
          <p:cNvPicPr>
            <a:picLocks noGrp="1" noChangeAspect="1"/>
          </p:cNvPicPr>
          <p:nvPr>
            <p:ph sz="quarter" idx="2"/>
          </p:nvPr>
        </p:nvPicPr>
        <p:blipFill>
          <a:blip r:embed="rId4" cstate="print"/>
          <a:srcRect b="19048"/>
          <a:stretch>
            <a:fillRect/>
          </a:stretch>
        </p:blipFill>
        <p:spPr>
          <a:xfrm>
            <a:off x="0" y="3068960"/>
            <a:ext cx="4022725" cy="2448272"/>
          </a:xfrm>
          <a:prstGeom prst="rect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Содержимое 7" descr="0809 015.jpg"/>
          <p:cNvPicPr>
            <a:picLocks noGrp="1" noChangeAspect="1"/>
          </p:cNvPicPr>
          <p:nvPr>
            <p:ph sz="quarter" idx="4"/>
          </p:nvPr>
        </p:nvPicPr>
        <p:blipFill>
          <a:blip r:embed="rId5" cstate="print"/>
          <a:stretch>
            <a:fillRect/>
          </a:stretch>
        </p:blipFill>
        <p:spPr>
          <a:xfrm>
            <a:off x="4860032" y="2636912"/>
            <a:ext cx="4022725" cy="30170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0809 02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894408" y="0"/>
            <a:ext cx="3249592" cy="23042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 descr="0809 039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79512" y="260648"/>
            <a:ext cx="2736304" cy="20522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6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6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31840" y="476672"/>
            <a:ext cx="3810000" cy="1162050"/>
          </a:xfrm>
        </p:spPr>
        <p:txBody>
          <a:bodyPr/>
          <a:lstStyle/>
          <a:p>
            <a:pPr algn="ctr"/>
            <a:r>
              <a:rPr lang="pl-PL" dirty="0" smtClean="0">
                <a:solidFill>
                  <a:srgbClr val="0070C0"/>
                </a:solidFill>
              </a:rPr>
              <a:t>Zebranie sprawozdawczo- wyborcze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95536" y="1988840"/>
            <a:ext cx="3810000" cy="698500"/>
          </a:xfrm>
        </p:spPr>
        <p:txBody>
          <a:bodyPr/>
          <a:lstStyle/>
          <a:p>
            <a:endParaRPr lang="pl-PL" dirty="0" smtClean="0"/>
          </a:p>
          <a:p>
            <a:pPr algn="ctr"/>
            <a:r>
              <a:rPr lang="pl-PL" sz="2400" dirty="0" smtClean="0">
                <a:solidFill>
                  <a:srgbClr val="A51B91"/>
                </a:solidFill>
                <a:latin typeface="+mj-lt"/>
              </a:rPr>
              <a:t>MARZEC</a:t>
            </a:r>
            <a:endParaRPr lang="ru-RU" sz="2400" dirty="0">
              <a:solidFill>
                <a:srgbClr val="A51B91"/>
              </a:solidFill>
              <a:latin typeface="+mj-lt"/>
            </a:endParaRPr>
          </a:p>
        </p:txBody>
      </p:sp>
      <p:pic>
        <p:nvPicPr>
          <p:cNvPr id="5" name="Содержимое 4" descr="0809 014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3563888" y="1628800"/>
            <a:ext cx="5323417" cy="39925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0809 00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188640"/>
            <a:ext cx="2627783" cy="1970837"/>
          </a:xfrm>
          <a:prstGeom prst="snip2Diag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Рисунок 6" descr="0809 01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3429000"/>
            <a:ext cx="3419872" cy="2564904"/>
          </a:xfrm>
          <a:prstGeom prst="round2Same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6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6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CEBF5"/>
            </a:gs>
            <a:gs pos="8000">
              <a:srgbClr val="83A7C3"/>
            </a:gs>
            <a:gs pos="13000">
              <a:srgbClr val="768FB9"/>
            </a:gs>
            <a:gs pos="21001">
              <a:srgbClr val="83A7C3"/>
            </a:gs>
            <a:gs pos="52000">
              <a:srgbClr val="FFFFFF"/>
            </a:gs>
            <a:gs pos="56000">
              <a:srgbClr val="9C6563"/>
            </a:gs>
            <a:gs pos="58000">
              <a:srgbClr val="80302D"/>
            </a:gs>
            <a:gs pos="71001">
              <a:srgbClr val="C0524E"/>
            </a:gs>
            <a:gs pos="94000">
              <a:srgbClr val="EBDAD4"/>
            </a:gs>
            <a:gs pos="100000">
              <a:srgbClr val="55261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DSCN2255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348683" y="1655172"/>
            <a:ext cx="3380877" cy="25356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b="1" dirty="0" smtClean="0">
                <a:solidFill>
                  <a:schemeClr val="accent2">
                    <a:lumMod val="75000"/>
                  </a:schemeClr>
                </a:solidFill>
              </a:rPr>
              <a:t>Konferencja wyborcza ZPŁ </a:t>
            </a:r>
            <a:br>
              <a:rPr lang="pl-PL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pl-PL" b="1" dirty="0" smtClean="0">
                <a:solidFill>
                  <a:schemeClr val="accent2">
                    <a:lumMod val="75000"/>
                  </a:schemeClr>
                </a:solidFill>
              </a:rPr>
              <a:t>w Dineburgu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6" name="Содержимое 5" descr="DSCN2252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 rot="21302938">
            <a:off x="1723457" y="3931121"/>
            <a:ext cx="3402913" cy="25521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DSCN2261.JPG"/>
          <p:cNvPicPr>
            <a:picLocks noChangeAspect="1"/>
          </p:cNvPicPr>
          <p:nvPr/>
        </p:nvPicPr>
        <p:blipFill>
          <a:blip r:embed="rId4" cstate="print"/>
          <a:srcRect r="14286"/>
          <a:stretch>
            <a:fillRect/>
          </a:stretch>
        </p:blipFill>
        <p:spPr>
          <a:xfrm>
            <a:off x="5220072" y="2060848"/>
            <a:ext cx="3456384" cy="30243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Пятно 2 8"/>
          <p:cNvSpPr/>
          <p:nvPr/>
        </p:nvSpPr>
        <p:spPr>
          <a:xfrm>
            <a:off x="5940152" y="5373216"/>
            <a:ext cx="2448272" cy="914400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/>
              <a:t>Marzec</a:t>
            </a:r>
            <a:endParaRPr lang="ru-RU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0809 018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 rot="21266868">
            <a:off x="591032" y="2455073"/>
            <a:ext cx="3816424" cy="2737712"/>
          </a:xfrm>
          <a:prstGeom prst="snip2Diag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67744" y="332656"/>
            <a:ext cx="3810000" cy="1162050"/>
          </a:xfrm>
        </p:spPr>
        <p:txBody>
          <a:bodyPr>
            <a:normAutofit/>
          </a:bodyPr>
          <a:lstStyle/>
          <a:p>
            <a:pPr algn="ctr"/>
            <a:endParaRPr lang="ru-RU" sz="4000" dirty="0">
              <a:solidFill>
                <a:srgbClr val="A51B9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Рисунок 5" descr="0809 02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48064" y="1484784"/>
            <a:ext cx="3995936" cy="29969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dzien-kobiet-8-marca[1].jpg"/>
          <p:cNvPicPr>
            <a:picLocks noChangeAspect="1"/>
          </p:cNvPicPr>
          <p:nvPr/>
        </p:nvPicPr>
        <p:blipFill>
          <a:blip r:embed="rId5" cstate="print"/>
          <a:srcRect l="12002" t="16735" r="12100" b="15337"/>
          <a:stretch>
            <a:fillRect/>
          </a:stretch>
        </p:blipFill>
        <p:spPr>
          <a:xfrm>
            <a:off x="467544" y="4814392"/>
            <a:ext cx="8280920" cy="2043608"/>
          </a:xfrm>
          <a:prstGeom prst="rect">
            <a:avLst/>
          </a:prstGeom>
        </p:spPr>
      </p:pic>
      <p:pic>
        <p:nvPicPr>
          <p:cNvPr id="7" name="Рисунок 6" descr="0809 015.jpg"/>
          <p:cNvPicPr>
            <a:picLocks noChangeAspect="1"/>
          </p:cNvPicPr>
          <p:nvPr/>
        </p:nvPicPr>
        <p:blipFill>
          <a:blip r:embed="rId6" cstate="print"/>
          <a:srcRect t="22222"/>
          <a:stretch>
            <a:fillRect/>
          </a:stretch>
        </p:blipFill>
        <p:spPr>
          <a:xfrm>
            <a:off x="611560" y="0"/>
            <a:ext cx="5316163" cy="2520280"/>
          </a:xfrm>
          <a:prstGeom prst="roundRect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DSCN2233.JPG"/>
          <p:cNvPicPr>
            <a:picLocks noChangeAspect="1"/>
          </p:cNvPicPr>
          <p:nvPr/>
        </p:nvPicPr>
        <p:blipFill>
          <a:blip r:embed="rId3" cstate="print"/>
          <a:srcRect l="23221"/>
          <a:stretch>
            <a:fillRect/>
          </a:stretch>
        </p:blipFill>
        <p:spPr>
          <a:xfrm>
            <a:off x="323528" y="3645024"/>
            <a:ext cx="2736304" cy="26729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12" y="188640"/>
            <a:ext cx="3810000" cy="1162050"/>
          </a:xfrm>
        </p:spPr>
        <p:txBody>
          <a:bodyPr/>
          <a:lstStyle/>
          <a:p>
            <a:pPr algn="ctr"/>
            <a:r>
              <a:rPr lang="en-US" i="1" dirty="0" err="1" smtClean="0">
                <a:solidFill>
                  <a:srgbClr val="A51B91"/>
                </a:solidFill>
                <a:latin typeface="Constantia" pitchFamily="18" charset="0"/>
              </a:rPr>
              <a:t>Święta</a:t>
            </a:r>
            <a:r>
              <a:rPr lang="en-US" i="1" dirty="0" smtClean="0">
                <a:solidFill>
                  <a:srgbClr val="A51B91"/>
                </a:solidFill>
                <a:latin typeface="Constantia" pitchFamily="18" charset="0"/>
              </a:rPr>
              <a:t> </a:t>
            </a:r>
            <a:r>
              <a:rPr lang="en-US" i="1" dirty="0" err="1" smtClean="0">
                <a:solidFill>
                  <a:srgbClr val="A51B91"/>
                </a:solidFill>
                <a:latin typeface="Constantia" pitchFamily="18" charset="0"/>
              </a:rPr>
              <a:t>Wielkanocne</a:t>
            </a:r>
            <a:r>
              <a:rPr lang="en-US" i="1" dirty="0" smtClean="0">
                <a:solidFill>
                  <a:srgbClr val="A51B91"/>
                </a:solidFill>
                <a:latin typeface="Constantia" pitchFamily="18" charset="0"/>
              </a:rPr>
              <a:t> w </a:t>
            </a:r>
            <a:r>
              <a:rPr lang="en-US" i="1" dirty="0" err="1" smtClean="0">
                <a:solidFill>
                  <a:srgbClr val="A51B91"/>
                </a:solidFill>
                <a:latin typeface="Constantia" pitchFamily="18" charset="0"/>
              </a:rPr>
              <a:t>polskiej</a:t>
            </a:r>
            <a:r>
              <a:rPr lang="en-US" i="1" dirty="0" smtClean="0">
                <a:solidFill>
                  <a:srgbClr val="A51B91"/>
                </a:solidFill>
                <a:latin typeface="Constantia" pitchFamily="18" charset="0"/>
              </a:rPr>
              <a:t> </a:t>
            </a:r>
            <a:r>
              <a:rPr lang="en-US" i="1" dirty="0" err="1" smtClean="0">
                <a:solidFill>
                  <a:srgbClr val="A51B91"/>
                </a:solidFill>
                <a:latin typeface="Constantia" pitchFamily="18" charset="0"/>
              </a:rPr>
              <a:t>szkolie</a:t>
            </a:r>
            <a:endParaRPr lang="ru-RU" i="1" dirty="0">
              <a:solidFill>
                <a:srgbClr val="A51B91"/>
              </a:solidFill>
              <a:latin typeface="Constantia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940152" y="2636912"/>
            <a:ext cx="2736304" cy="698500"/>
          </a:xfrm>
        </p:spPr>
        <p:txBody>
          <a:bodyPr/>
          <a:lstStyle/>
          <a:p>
            <a:endParaRPr lang="en-US" dirty="0" smtClean="0"/>
          </a:p>
          <a:p>
            <a:pPr algn="ctr"/>
            <a:r>
              <a:rPr lang="en-US" sz="2400" dirty="0" smtClean="0">
                <a:solidFill>
                  <a:srgbClr val="570991"/>
                </a:solidFill>
                <a:latin typeface="+mj-lt"/>
              </a:rPr>
              <a:t>MARZEC</a:t>
            </a:r>
            <a:endParaRPr lang="ru-RU" sz="2400" dirty="0">
              <a:solidFill>
                <a:srgbClr val="570991"/>
              </a:solidFill>
              <a:latin typeface="+mj-lt"/>
            </a:endParaRPr>
          </a:p>
        </p:txBody>
      </p:sp>
      <p:pic>
        <p:nvPicPr>
          <p:cNvPr id="5" name="Содержимое 4" descr="Święta%20Wielkanocne[1].jpg"/>
          <p:cNvPicPr>
            <a:picLocks noGrp="1" noChangeAspect="1"/>
          </p:cNvPicPr>
          <p:nvPr>
            <p:ph sz="half" idx="1"/>
          </p:nvPr>
        </p:nvPicPr>
        <p:blipFill>
          <a:blip r:embed="rId4" cstate="print"/>
          <a:stretch>
            <a:fillRect/>
          </a:stretch>
        </p:blipFill>
        <p:spPr>
          <a:xfrm>
            <a:off x="6156176" y="548680"/>
            <a:ext cx="2614051" cy="208823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Рисунок 5" descr="DSCN224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43608" y="1412776"/>
            <a:ext cx="4104456" cy="22408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 descr="DSCN224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644008" y="3645024"/>
            <a:ext cx="4283968" cy="3212976"/>
          </a:xfrm>
          <a:prstGeom prst="round2Diag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6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6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DSCN2419.JPG"/>
          <p:cNvPicPr>
            <a:picLocks noChangeAspect="1"/>
          </p:cNvPicPr>
          <p:nvPr/>
        </p:nvPicPr>
        <p:blipFill>
          <a:blip r:embed="rId3" cstate="print"/>
          <a:srcRect b="16094"/>
          <a:stretch>
            <a:fillRect/>
          </a:stretch>
        </p:blipFill>
        <p:spPr>
          <a:xfrm>
            <a:off x="179512" y="2636912"/>
            <a:ext cx="4139952" cy="26052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dirty="0" smtClean="0">
                <a:solidFill>
                  <a:srgbClr val="570991"/>
                </a:solidFill>
              </a:rPr>
              <a:t>„ Festiwal piosenki biasiadnej i humoru”</a:t>
            </a:r>
            <a:endParaRPr lang="ru-RU" dirty="0">
              <a:solidFill>
                <a:srgbClr val="57099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Содержимое 6" descr="DSCN2389.JPG"/>
          <p:cNvPicPr>
            <a:picLocks noGrp="1" noChangeAspect="1"/>
          </p:cNvPicPr>
          <p:nvPr>
            <p:ph sz="quarter" idx="2"/>
          </p:nvPr>
        </p:nvPicPr>
        <p:blipFill>
          <a:blip r:embed="rId4" cstate="print"/>
          <a:stretch>
            <a:fillRect/>
          </a:stretch>
        </p:blipFill>
        <p:spPr>
          <a:xfrm>
            <a:off x="539552" y="0"/>
            <a:ext cx="4022725" cy="301704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Содержимое 7" descr="DSCN2402.JPG"/>
          <p:cNvPicPr>
            <a:picLocks noGrp="1" noChangeAspect="1"/>
          </p:cNvPicPr>
          <p:nvPr>
            <p:ph sz="quarter" idx="4"/>
          </p:nvPr>
        </p:nvPicPr>
        <p:blipFill>
          <a:blip r:embed="rId5" cstate="print"/>
          <a:stretch>
            <a:fillRect/>
          </a:stretch>
        </p:blipFill>
        <p:spPr>
          <a:xfrm>
            <a:off x="4716016" y="0"/>
            <a:ext cx="4104456" cy="27543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DSCN2534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148064" y="2924944"/>
            <a:ext cx="2952328" cy="22142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Przypominamy</a:t>
            </a:r>
            <a:r>
              <a:rPr lang="en-US" dirty="0" smtClean="0"/>
              <a:t> o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2400" dirty="0" err="1" smtClean="0">
                <a:solidFill>
                  <a:srgbClr val="A51B91"/>
                </a:solidFill>
              </a:rPr>
              <a:t>Itie</a:t>
            </a:r>
            <a:r>
              <a:rPr lang="en-US" sz="2400" dirty="0" smtClean="0">
                <a:solidFill>
                  <a:srgbClr val="A51B91"/>
                </a:solidFill>
              </a:rPr>
              <a:t> </a:t>
            </a:r>
            <a:r>
              <a:rPr lang="en-US" sz="2400" dirty="0" err="1" smtClean="0">
                <a:solidFill>
                  <a:srgbClr val="A51B91"/>
                </a:solidFill>
              </a:rPr>
              <a:t>kozakiewicz</a:t>
            </a:r>
            <a:r>
              <a:rPr lang="en-US" sz="2400" dirty="0" smtClean="0">
                <a:solidFill>
                  <a:srgbClr val="A51B91"/>
                </a:solidFill>
              </a:rPr>
              <a:t/>
            </a:r>
            <a:br>
              <a:rPr lang="en-US" sz="2400" dirty="0" smtClean="0">
                <a:solidFill>
                  <a:srgbClr val="A51B91"/>
                </a:solidFill>
              </a:rPr>
            </a:br>
            <a:endParaRPr lang="ru-RU" sz="2400" dirty="0">
              <a:solidFill>
                <a:srgbClr val="A51B9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23528" y="1268760"/>
            <a:ext cx="3810000" cy="476664"/>
          </a:xfrm>
        </p:spPr>
        <p:txBody>
          <a:bodyPr>
            <a:noAutofit/>
          </a:bodyPr>
          <a:lstStyle/>
          <a:p>
            <a:r>
              <a:rPr lang="en-US" sz="2000" dirty="0" smtClean="0">
                <a:solidFill>
                  <a:srgbClr val="C00000"/>
                </a:solidFill>
                <a:latin typeface="+mj-lt"/>
              </a:rPr>
              <a:t>3  </a:t>
            </a:r>
            <a:r>
              <a:rPr lang="en-US" sz="2000" dirty="0" err="1" smtClean="0">
                <a:solidFill>
                  <a:srgbClr val="C00000"/>
                </a:solidFill>
                <a:latin typeface="+mj-lt"/>
              </a:rPr>
              <a:t>czerwca</a:t>
            </a:r>
            <a:endParaRPr lang="ru-RU" sz="2000" dirty="0" smtClean="0">
              <a:solidFill>
                <a:srgbClr val="C00000"/>
              </a:solidFill>
              <a:latin typeface="+mj-lt"/>
            </a:endParaRPr>
          </a:p>
          <a:p>
            <a:pPr algn="ctr"/>
            <a:endParaRPr lang="en-US" sz="2000" dirty="0" smtClean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6" name="Содержимое 5" descr="1458256_BIG_1277829755[1]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4644008" y="188640"/>
            <a:ext cx="3960440" cy="273630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7" name="Рисунок 6" descr="DSCN012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16016" y="3356992"/>
            <a:ext cx="3995936" cy="29969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 descr="DSCN012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619672" y="1268760"/>
            <a:ext cx="2771800" cy="20788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Рисунок 8" descr="DSCN011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99592" y="3861048"/>
            <a:ext cx="2784309" cy="20882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19872" y="274320"/>
            <a:ext cx="4104456" cy="922432"/>
          </a:xfrm>
        </p:spPr>
        <p:txBody>
          <a:bodyPr/>
          <a:lstStyle/>
          <a:p>
            <a:pPr algn="ctr"/>
            <a:r>
              <a:rPr lang="en-US" b="1" dirty="0" err="1" smtClean="0">
                <a:solidFill>
                  <a:srgbClr val="089278"/>
                </a:solidFill>
                <a:latin typeface="Constantia" pitchFamily="18" charset="0"/>
              </a:rPr>
              <a:t>Lato</a:t>
            </a:r>
            <a:r>
              <a:rPr lang="en-US" b="1" dirty="0" smtClean="0">
                <a:solidFill>
                  <a:srgbClr val="089278"/>
                </a:solidFill>
                <a:latin typeface="Constantia" pitchFamily="18" charset="0"/>
              </a:rPr>
              <a:t> 2010</a:t>
            </a:r>
            <a:endParaRPr lang="ru-RU" b="1" dirty="0">
              <a:solidFill>
                <a:srgbClr val="089278"/>
              </a:solidFill>
              <a:latin typeface="Constantia" pitchFamily="18" charset="0"/>
            </a:endParaRPr>
          </a:p>
        </p:txBody>
      </p:sp>
      <p:pic>
        <p:nvPicPr>
          <p:cNvPr id="5" name="Содержимое 4" descr="DSCN0261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1403648" y="1124744"/>
            <a:ext cx="3657600" cy="2743200"/>
          </a:xfrm>
          <a:prstGeom prst="roundRect">
            <a:avLst/>
          </a:prstGeom>
        </p:spPr>
      </p:pic>
      <p:pic>
        <p:nvPicPr>
          <p:cNvPr id="6" name="Содержимое 5" descr="DSCN0329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5292080" y="1052736"/>
            <a:ext cx="3657600" cy="2743200"/>
          </a:xfrm>
          <a:prstGeom prst="roundRect">
            <a:avLst/>
          </a:prstGeom>
        </p:spPr>
      </p:pic>
      <p:pic>
        <p:nvPicPr>
          <p:cNvPr id="7" name="Рисунок 6" descr="DSCN032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979712" y="4293096"/>
            <a:ext cx="2784309" cy="2088232"/>
          </a:xfrm>
          <a:prstGeom prst="round2SameRect">
            <a:avLst/>
          </a:prstGeom>
        </p:spPr>
      </p:pic>
      <p:pic>
        <p:nvPicPr>
          <p:cNvPr id="8" name="Рисунок 7" descr="DSCN030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652120" y="4365104"/>
            <a:ext cx="2915816" cy="2186862"/>
          </a:xfrm>
          <a:prstGeom prst="round2Diag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4" presetClass="emph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34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6" dur="10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8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9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0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000"/>
                            </p:stCondLst>
                            <p:childTnLst>
                              <p:par>
                                <p:cTn id="22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3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24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5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4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5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8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Ko</a:t>
            </a:r>
            <a:r>
              <a:rPr lang="pl-PL" dirty="0" smtClean="0"/>
              <a:t>ściół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3200" dirty="0" smtClean="0">
                <a:solidFill>
                  <a:srgbClr val="570991"/>
                </a:solidFill>
                <a:latin typeface="+mj-lt"/>
              </a:rPr>
              <a:t>Atasziene</a:t>
            </a:r>
            <a:endParaRPr lang="ru-RU" sz="3200" dirty="0">
              <a:solidFill>
                <a:srgbClr val="570991"/>
              </a:solidFill>
              <a:latin typeface="+mj-lt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3200" dirty="0" smtClean="0">
                <a:solidFill>
                  <a:srgbClr val="570991"/>
                </a:solidFill>
                <a:latin typeface="+mj-lt"/>
              </a:rPr>
              <a:t>Jekabpils</a:t>
            </a:r>
            <a:endParaRPr lang="ru-RU" sz="3200" dirty="0">
              <a:solidFill>
                <a:srgbClr val="570991"/>
              </a:solidFill>
              <a:latin typeface="+mj-lt"/>
            </a:endParaRPr>
          </a:p>
        </p:txBody>
      </p:sp>
      <p:pic>
        <p:nvPicPr>
          <p:cNvPr id="7" name="Содержимое 6" descr="DSCN0259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395536" y="1196752"/>
            <a:ext cx="2530624" cy="1897968"/>
          </a:xfrm>
        </p:spPr>
      </p:pic>
      <p:pic>
        <p:nvPicPr>
          <p:cNvPr id="9" name="Рисунок 8" descr="DSCN026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23728" y="2564904"/>
            <a:ext cx="2987824" cy="2240868"/>
          </a:xfrm>
          <a:prstGeom prst="rect">
            <a:avLst/>
          </a:prstGeom>
        </p:spPr>
      </p:pic>
      <p:pic>
        <p:nvPicPr>
          <p:cNvPr id="8" name="Содержимое 7" descr="DSCN0248.JPG"/>
          <p:cNvPicPr>
            <a:picLocks noGrp="1" noChangeAspect="1"/>
          </p:cNvPicPr>
          <p:nvPr>
            <p:ph sz="quarter" idx="4"/>
          </p:nvPr>
        </p:nvPicPr>
        <p:blipFill>
          <a:blip r:embed="rId5" cstate="print"/>
          <a:stretch>
            <a:fillRect/>
          </a:stretch>
        </p:blipFill>
        <p:spPr>
          <a:xfrm>
            <a:off x="251520" y="4437112"/>
            <a:ext cx="2500213" cy="1875160"/>
          </a:xfrm>
        </p:spPr>
      </p:pic>
      <p:pic>
        <p:nvPicPr>
          <p:cNvPr id="10" name="Рисунок 9" descr="DSCN0148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148064" y="980728"/>
            <a:ext cx="3816424" cy="2862318"/>
          </a:xfrm>
          <a:prstGeom prst="rect">
            <a:avLst/>
          </a:prstGeom>
        </p:spPr>
      </p:pic>
      <p:pic>
        <p:nvPicPr>
          <p:cNvPr id="11" name="Рисунок 10" descr="DSCN0140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156176" y="4293096"/>
            <a:ext cx="2592288" cy="19442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800" decel="100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5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accel="100000" fill="hold">
                                          <p:stCondLst>
                                            <p:cond delay="4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  <p:bldP spid="4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55976" y="332656"/>
            <a:ext cx="3810000" cy="830148"/>
          </a:xfrm>
        </p:spPr>
        <p:txBody>
          <a:bodyPr>
            <a:normAutofit/>
          </a:bodyPr>
          <a:lstStyle/>
          <a:p>
            <a:pPr algn="ctr"/>
            <a:r>
              <a:rPr lang="pl-PL" sz="2800" dirty="0" smtClean="0">
                <a:solidFill>
                  <a:srgbClr val="A51B91"/>
                </a:solidFill>
              </a:rPr>
              <a:t>Krustpils</a:t>
            </a:r>
            <a:endParaRPr lang="ru-RU" sz="2800" dirty="0">
              <a:solidFill>
                <a:srgbClr val="A51B9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Kostel 310110 008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395536" y="332656"/>
            <a:ext cx="3923928" cy="27809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DSCN011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99992" y="1484784"/>
            <a:ext cx="4320480" cy="3240360"/>
          </a:xfrm>
          <a:prstGeom prst="snip2Diag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Kostel 310110 03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1520" y="3356992"/>
            <a:ext cx="3923928" cy="294294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8" name="Рисунок 7" descr="Kostel 310110 027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076056" y="4869160"/>
            <a:ext cx="2400267" cy="18002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484784"/>
            <a:ext cx="2743200" cy="1584176"/>
          </a:xfrm>
        </p:spPr>
        <p:txBody>
          <a:bodyPr/>
          <a:lstStyle/>
          <a:p>
            <a:pPr algn="ctr"/>
            <a:r>
              <a:rPr lang="pl-PL" sz="2800" i="1" dirty="0" smtClean="0">
                <a:solidFill>
                  <a:srgbClr val="570991"/>
                </a:solidFill>
              </a:rPr>
              <a:t>FESTIWAL KULTURY POLSKIE W PASINIE</a:t>
            </a:r>
            <a:endParaRPr lang="ru-RU" sz="2800" i="1" dirty="0">
              <a:solidFill>
                <a:srgbClr val="570991"/>
              </a:solidFill>
            </a:endParaRPr>
          </a:p>
        </p:txBody>
      </p:sp>
      <p:pic>
        <p:nvPicPr>
          <p:cNvPr id="5" name="Рисунок 4" descr="bilde_2_-14[1].jpg"/>
          <p:cNvPicPr>
            <a:picLocks noGrp="1" noChangeAspect="1"/>
          </p:cNvPicPr>
          <p:nvPr>
            <p:ph type="pic" idx="1"/>
          </p:nvPr>
        </p:nvPicPr>
        <p:blipFill>
          <a:blip r:embed="rId3" cstate="print"/>
          <a:stretch>
            <a:fillRect/>
          </a:stretch>
        </p:blipFill>
        <p:spPr>
          <a:xfrm>
            <a:off x="1115616" y="980728"/>
            <a:ext cx="4032448" cy="432048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55576" y="5589240"/>
            <a:ext cx="4419600" cy="906016"/>
          </a:xfrm>
        </p:spPr>
        <p:txBody>
          <a:bodyPr>
            <a:normAutofit/>
          </a:bodyPr>
          <a:lstStyle/>
          <a:p>
            <a:pPr algn="ctr"/>
            <a:r>
              <a:rPr lang="pl-PL" sz="4400" b="1" dirty="0" smtClean="0">
                <a:solidFill>
                  <a:srgbClr val="C00000"/>
                </a:solidFill>
                <a:latin typeface="+mj-lt"/>
              </a:rPr>
              <a:t>Wrzesień</a:t>
            </a:r>
            <a:endParaRPr lang="ru-RU" sz="4400" b="1" dirty="0">
              <a:solidFill>
                <a:srgbClr val="C0000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CEBF5"/>
            </a:gs>
            <a:gs pos="8000">
              <a:srgbClr val="83A7C3"/>
            </a:gs>
            <a:gs pos="13000">
              <a:srgbClr val="768FB9"/>
            </a:gs>
            <a:gs pos="21001">
              <a:srgbClr val="83A7C3"/>
            </a:gs>
            <a:gs pos="52000">
              <a:srgbClr val="FFFFFF"/>
            </a:gs>
            <a:gs pos="56000">
              <a:srgbClr val="9C6563"/>
            </a:gs>
            <a:gs pos="58000">
              <a:srgbClr val="80302D"/>
            </a:gs>
            <a:gs pos="71001">
              <a:srgbClr val="C0524E"/>
            </a:gs>
            <a:gs pos="94000">
              <a:srgbClr val="EBDAD4"/>
            </a:gs>
            <a:gs pos="100000">
              <a:srgbClr val="55261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DSCN044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03848" y="3140968"/>
            <a:ext cx="3491880" cy="261891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2560328" cy="106613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6" name="Содержимое 5" descr="Warsaw--katyn%20forest[1]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187624" y="188640"/>
            <a:ext cx="3168352" cy="335699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7" name="Рисунок 6" descr="DSCN041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60032" y="188640"/>
            <a:ext cx="4032448" cy="30243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DSCN041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331640" y="4365104"/>
            <a:ext cx="3035829" cy="227687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9" name="Рисунок 8" descr="DSCN0475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796136" y="4293096"/>
            <a:ext cx="3096344" cy="23222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DSCN0714.JPG"/>
          <p:cNvPicPr>
            <a:picLocks noChangeAspect="1"/>
          </p:cNvPicPr>
          <p:nvPr/>
        </p:nvPicPr>
        <p:blipFill>
          <a:blip r:embed="rId2" cstate="print"/>
          <a:srcRect t="12947"/>
          <a:stretch>
            <a:fillRect/>
          </a:stretch>
        </p:blipFill>
        <p:spPr>
          <a:xfrm>
            <a:off x="4716016" y="4149080"/>
            <a:ext cx="3707904" cy="24208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Рисунок 7" descr="DSCN072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59624" y="1988840"/>
            <a:ext cx="3384376" cy="20882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Содержимое 3" descr="DSCN0699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rcRect b="8517"/>
          <a:stretch>
            <a:fillRect/>
          </a:stretch>
        </p:blipFill>
        <p:spPr>
          <a:xfrm>
            <a:off x="1403648" y="836712"/>
            <a:ext cx="5184576" cy="19442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88640"/>
            <a:ext cx="7498080" cy="868958"/>
          </a:xfrm>
        </p:spPr>
        <p:txBody>
          <a:bodyPr/>
          <a:lstStyle/>
          <a:p>
            <a:r>
              <a:rPr lang="en-US" i="1" dirty="0" err="1" smtClean="0">
                <a:solidFill>
                  <a:srgbClr val="C00000"/>
                </a:solidFill>
              </a:rPr>
              <a:t>Dożynki</a:t>
            </a:r>
            <a:r>
              <a:rPr lang="en-US" dirty="0" smtClean="0">
                <a:solidFill>
                  <a:srgbClr val="C00000"/>
                </a:solidFill>
              </a:rPr>
              <a:t>, </a:t>
            </a:r>
            <a:r>
              <a:rPr lang="en-US" dirty="0" err="1" smtClean="0">
                <a:solidFill>
                  <a:srgbClr val="C00000"/>
                </a:solidFill>
              </a:rPr>
              <a:t>Święto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Plonów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7" name="Рисунок 6" descr="DSCN073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03648" y="3284984"/>
            <a:ext cx="3024336" cy="22682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Блок-схема: перфолента 8"/>
          <p:cNvSpPr/>
          <p:nvPr/>
        </p:nvSpPr>
        <p:spPr>
          <a:xfrm>
            <a:off x="6372200" y="4365104"/>
            <a:ext cx="2376264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80112" y="4581128"/>
            <a:ext cx="3810000" cy="475918"/>
          </a:xfrm>
        </p:spPr>
        <p:txBody>
          <a:bodyPr>
            <a:normAutofit/>
          </a:bodyPr>
          <a:lstStyle/>
          <a:p>
            <a:pPr algn="ctr"/>
            <a:r>
              <a:rPr lang="pl-PL" sz="3600" i="1" dirty="0" smtClean="0">
                <a:solidFill>
                  <a:srgbClr val="C00000"/>
                </a:solidFill>
              </a:rPr>
              <a:t>20</a:t>
            </a:r>
            <a:r>
              <a:rPr lang="pl-PL" sz="2800" i="1" dirty="0" smtClean="0">
                <a:solidFill>
                  <a:srgbClr val="C00000"/>
                </a:solidFill>
              </a:rPr>
              <a:t> LAT</a:t>
            </a:r>
            <a:endParaRPr lang="ru-RU" sz="2800" i="1" dirty="0">
              <a:solidFill>
                <a:srgbClr val="C0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84168" y="5517232"/>
            <a:ext cx="2592288" cy="432048"/>
          </a:xfrm>
        </p:spPr>
        <p:txBody>
          <a:bodyPr>
            <a:normAutofit/>
          </a:bodyPr>
          <a:lstStyle/>
          <a:p>
            <a:pPr algn="ctr"/>
            <a:r>
              <a:rPr lang="pl-PL" sz="2000" dirty="0" smtClean="0">
                <a:solidFill>
                  <a:srgbClr val="CC00FF"/>
                </a:solidFill>
                <a:latin typeface="+mj-lt"/>
              </a:rPr>
              <a:t>1990- 2010</a:t>
            </a:r>
            <a:endParaRPr lang="ru-RU" sz="2000" dirty="0">
              <a:solidFill>
                <a:srgbClr val="CC00FF"/>
              </a:solidFill>
              <a:latin typeface="+mj-lt"/>
            </a:endParaRPr>
          </a:p>
        </p:txBody>
      </p:sp>
      <p:pic>
        <p:nvPicPr>
          <p:cNvPr id="5" name="Содержимое 4" descr="DSCN0918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4860032" y="188640"/>
            <a:ext cx="3923945" cy="29429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DSCN0950.JPG"/>
          <p:cNvPicPr>
            <a:picLocks noChangeAspect="1"/>
          </p:cNvPicPr>
          <p:nvPr/>
        </p:nvPicPr>
        <p:blipFill>
          <a:blip r:embed="rId4" cstate="print"/>
          <a:srcRect t="11538" b="8120"/>
          <a:stretch>
            <a:fillRect/>
          </a:stretch>
        </p:blipFill>
        <p:spPr>
          <a:xfrm>
            <a:off x="323528" y="3212976"/>
            <a:ext cx="5616624" cy="33843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 descr="DSCN089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1520" y="260648"/>
            <a:ext cx="3563888" cy="26729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4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2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C9FCB"/>
            </a:gs>
            <a:gs pos="13000">
              <a:srgbClr val="F8B049"/>
            </a:gs>
            <a:gs pos="21001">
              <a:srgbClr val="F8B049"/>
            </a:gs>
            <a:gs pos="63000">
              <a:srgbClr val="FEE7F2"/>
            </a:gs>
            <a:gs pos="67000">
              <a:srgbClr val="F952A0"/>
            </a:gs>
            <a:gs pos="69000">
              <a:srgbClr val="C50849"/>
            </a:gs>
            <a:gs pos="82001">
              <a:srgbClr val="B43E85"/>
            </a:gs>
            <a:gs pos="100000">
              <a:srgbClr val="F8B04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DSCN014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32040" y="1412776"/>
            <a:ext cx="3563888" cy="26729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11_listopada[1]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43608" y="0"/>
            <a:ext cx="8100392" cy="2060848"/>
          </a:xfrm>
          <a:prstGeom prst="rect">
            <a:avLst/>
          </a:prstGeom>
        </p:spPr>
      </p:pic>
      <p:pic>
        <p:nvPicPr>
          <p:cNvPr id="4" name="Рисунок 3" descr="DSCN017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15616" y="2060848"/>
            <a:ext cx="3096344" cy="23222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DSCN018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724128" y="4221088"/>
            <a:ext cx="3216357" cy="24122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DSCN0174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907704" y="4221088"/>
            <a:ext cx="3168352" cy="2376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547926"/>
          </a:xfrm>
        </p:spPr>
        <p:txBody>
          <a:bodyPr>
            <a:normAutofit/>
          </a:bodyPr>
          <a:lstStyle/>
          <a:p>
            <a:pPr algn="ctr"/>
            <a:r>
              <a:rPr lang="pl-PL" sz="2800" i="1" dirty="0" smtClean="0">
                <a:solidFill>
                  <a:srgbClr val="C00000"/>
                </a:solidFill>
              </a:rPr>
              <a:t>GRUDZIEń</a:t>
            </a:r>
            <a:endParaRPr lang="ru-RU" sz="2800" i="1" dirty="0">
              <a:solidFill>
                <a:srgbClr val="C0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DSCN0224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rcRect b="17037"/>
          <a:stretch>
            <a:fillRect/>
          </a:stretch>
        </p:blipFill>
        <p:spPr>
          <a:xfrm>
            <a:off x="3635896" y="188640"/>
            <a:ext cx="5323417" cy="331236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Рисунок 5" descr="DSCN022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3915054"/>
            <a:ext cx="3923928" cy="2942946"/>
          </a:xfrm>
          <a:prstGeom prst="round2DiagRect">
            <a:avLst/>
          </a:prstGeom>
        </p:spPr>
      </p:pic>
      <p:pic>
        <p:nvPicPr>
          <p:cNvPr id="7" name="Рисунок 6" descr="DSCN023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60032" y="3645024"/>
            <a:ext cx="3995936" cy="2996952"/>
          </a:xfrm>
          <a:prstGeom prst="round2DiagRect">
            <a:avLst/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Рисунок 7" descr="DSCN0205.JPG"/>
          <p:cNvPicPr>
            <a:picLocks noChangeAspect="1"/>
          </p:cNvPicPr>
          <p:nvPr/>
        </p:nvPicPr>
        <p:blipFill>
          <a:blip r:embed="rId6" cstate="print"/>
          <a:srcRect l="23068" t="5972" b="21085"/>
          <a:stretch>
            <a:fillRect/>
          </a:stretch>
        </p:blipFill>
        <p:spPr>
          <a:xfrm>
            <a:off x="323528" y="1196752"/>
            <a:ext cx="3240360" cy="2304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DSCN024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1720" y="1988840"/>
            <a:ext cx="3024336" cy="2268252"/>
          </a:xfrm>
          <a:prstGeom prst="rect">
            <a:avLst/>
          </a:prstGeom>
        </p:spPr>
      </p:pic>
      <p:pic>
        <p:nvPicPr>
          <p:cNvPr id="9" name="Рисунок 8" descr="DSCN024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48064" y="3501008"/>
            <a:ext cx="3995936" cy="299695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517232"/>
            <a:ext cx="4392488" cy="854968"/>
          </a:xfrm>
        </p:spPr>
        <p:txBody>
          <a:bodyPr/>
          <a:lstStyle/>
          <a:p>
            <a:r>
              <a:rPr lang="pl-PL" i="1" dirty="0" smtClean="0">
                <a:solidFill>
                  <a:srgbClr val="C00000"/>
                </a:solidFill>
              </a:rPr>
              <a:t>WIGILIJA</a:t>
            </a:r>
            <a:endParaRPr lang="ru-RU" i="1" dirty="0">
              <a:solidFill>
                <a:srgbClr val="C0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Содержимое 6" descr="DSCN0244.JPG"/>
          <p:cNvPicPr>
            <a:picLocks noGrp="1" noChangeAspect="1"/>
          </p:cNvPicPr>
          <p:nvPr>
            <p:ph sz="quarter" idx="2"/>
          </p:nvPr>
        </p:nvPicPr>
        <p:blipFill>
          <a:blip r:embed="rId4" cstate="print"/>
          <a:stretch>
            <a:fillRect/>
          </a:stretch>
        </p:blipFill>
        <p:spPr>
          <a:xfrm>
            <a:off x="323528" y="188640"/>
            <a:ext cx="2808312" cy="2106234"/>
          </a:xfrm>
        </p:spPr>
      </p:pic>
      <p:pic>
        <p:nvPicPr>
          <p:cNvPr id="8" name="Содержимое 7" descr="DSCN0242.JPG"/>
          <p:cNvPicPr>
            <a:picLocks noGrp="1" noChangeAspect="1"/>
          </p:cNvPicPr>
          <p:nvPr>
            <p:ph sz="quarter" idx="4"/>
          </p:nvPr>
        </p:nvPicPr>
        <p:blipFill>
          <a:blip r:embed="rId5" cstate="print"/>
          <a:stretch>
            <a:fillRect/>
          </a:stretch>
        </p:blipFill>
        <p:spPr>
          <a:xfrm>
            <a:off x="4644008" y="188640"/>
            <a:ext cx="4320480" cy="2577238"/>
          </a:xfrm>
        </p:spPr>
      </p:pic>
      <p:pic>
        <p:nvPicPr>
          <p:cNvPr id="11" name="Рисунок 10" descr="DSCN0247.JPG"/>
          <p:cNvPicPr>
            <a:picLocks noChangeAspect="1"/>
          </p:cNvPicPr>
          <p:nvPr/>
        </p:nvPicPr>
        <p:blipFill>
          <a:blip r:embed="rId6" cstate="print"/>
          <a:srcRect t="10830" r="17180" b="2454"/>
          <a:stretch>
            <a:fillRect/>
          </a:stretch>
        </p:blipFill>
        <p:spPr>
          <a:xfrm>
            <a:off x="251520" y="3573016"/>
            <a:ext cx="2664296" cy="20921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Круглая лента лицом вниз 3"/>
          <p:cNvSpPr/>
          <p:nvPr/>
        </p:nvSpPr>
        <p:spPr>
          <a:xfrm>
            <a:off x="4427984" y="5085184"/>
            <a:ext cx="3600400" cy="758952"/>
          </a:xfrm>
          <a:prstGeom prst="ellipseRibbon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3648" y="1124744"/>
            <a:ext cx="7406640" cy="3816424"/>
          </a:xfrm>
        </p:spPr>
        <p:txBody>
          <a:bodyPr>
            <a:normAutofit/>
          </a:bodyPr>
          <a:lstStyle/>
          <a:p>
            <a:r>
              <a:rPr lang="pl-PL" sz="3200" dirty="0" smtClean="0"/>
              <a:t>Niech Rok 2011 przyniesie nam wszystkim dużo zdrowia,bo bez tego nic nie cieszy, masę pomysłów, łatwość ich realizacji i zadowolienie z dnia codziennego.</a:t>
            </a:r>
            <a:br>
              <a:rPr lang="pl-PL" sz="3200" dirty="0" smtClean="0"/>
            </a:b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292080" y="5301208"/>
            <a:ext cx="2232248" cy="498816"/>
          </a:xfrm>
        </p:spPr>
        <p:txBody>
          <a:bodyPr/>
          <a:lstStyle/>
          <a:p>
            <a:r>
              <a:rPr lang="pl-PL" b="1" i="1" dirty="0" smtClean="0">
                <a:latin typeface="+mj-lt"/>
              </a:rPr>
              <a:t> Zarząd  </a:t>
            </a:r>
            <a:endParaRPr lang="ru-RU" b="1" i="1" dirty="0">
              <a:latin typeface="+mj-lt"/>
            </a:endParaRPr>
          </a:p>
        </p:txBody>
      </p:sp>
      <p:sp>
        <p:nvSpPr>
          <p:cNvPr id="5" name="4-конечная звезда 4"/>
          <p:cNvSpPr/>
          <p:nvPr/>
        </p:nvSpPr>
        <p:spPr>
          <a:xfrm>
            <a:off x="4932040" y="1052736"/>
            <a:ext cx="914400" cy="914400"/>
          </a:xfrm>
          <a:prstGeom prst="star4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олнце 5"/>
          <p:cNvSpPr/>
          <p:nvPr/>
        </p:nvSpPr>
        <p:spPr>
          <a:xfrm>
            <a:off x="7740352" y="836712"/>
            <a:ext cx="914400" cy="914400"/>
          </a:xfrm>
          <a:prstGeom prst="sun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ердце 6"/>
          <p:cNvSpPr/>
          <p:nvPr/>
        </p:nvSpPr>
        <p:spPr>
          <a:xfrm>
            <a:off x="1763688" y="5517232"/>
            <a:ext cx="914400" cy="914400"/>
          </a:xfrm>
          <a:prstGeom prst="heart">
            <a:avLst/>
          </a:prstGeom>
          <a:blipFill>
            <a:blip r:embed="rId5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7-конечная звезда 7"/>
          <p:cNvSpPr/>
          <p:nvPr/>
        </p:nvSpPr>
        <p:spPr>
          <a:xfrm>
            <a:off x="1475656" y="404664"/>
            <a:ext cx="914400" cy="914400"/>
          </a:xfrm>
          <a:prstGeom prst="star7">
            <a:avLst/>
          </a:prstGeom>
          <a:blipFill>
            <a:blip r:embed="rId6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Другая 2">
      <a:majorFont>
        <a:latin typeface="Georgia"/>
        <a:ea typeface=""/>
        <a:cs typeface=""/>
      </a:majorFont>
      <a:minorFont>
        <a:latin typeface="Calibri"/>
        <a:ea typeface=""/>
        <a:cs typeface="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346</TotalTime>
  <Words>91</Words>
  <Application>Microsoft Office PowerPoint</Application>
  <PresentationFormat>Экран (4:3)</PresentationFormat>
  <Paragraphs>33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Солнцестояние</vt:lpstr>
      <vt:lpstr>         Stowarzyszenie Polaków  w Jekabpilsie RODACY  </vt:lpstr>
      <vt:lpstr>Tegoroczny Festiwal Koląd w Krasławie</vt:lpstr>
      <vt:lpstr>Meteņu diena Atašienes</vt:lpstr>
      <vt:lpstr>Zebranie sprawozdawczo- wyborcze</vt:lpstr>
      <vt:lpstr>Konferencja wyborcza ZPŁ  w Dineburgu</vt:lpstr>
      <vt:lpstr>Слайд 6</vt:lpstr>
      <vt:lpstr>Święta Wielkanocne w polskiej szkolie</vt:lpstr>
      <vt:lpstr>„ Festiwal piosenki biasiadnej i humoru”</vt:lpstr>
      <vt:lpstr>Przypominamy o  Itie kozakiewicz </vt:lpstr>
      <vt:lpstr>Lato 2010</vt:lpstr>
      <vt:lpstr>Kościół</vt:lpstr>
      <vt:lpstr>Krustpils</vt:lpstr>
      <vt:lpstr>FESTIWAL KULTURY POLSKIE W PASINIE</vt:lpstr>
      <vt:lpstr>Слайд 14</vt:lpstr>
      <vt:lpstr>Dożynki, Święto Plonów </vt:lpstr>
      <vt:lpstr>20 LAT</vt:lpstr>
      <vt:lpstr>Слайд 17</vt:lpstr>
      <vt:lpstr>GRUDZIEń</vt:lpstr>
      <vt:lpstr>WIGILIJA</vt:lpstr>
      <vt:lpstr>Niech Rok 2011 przyniesie nam wszystkim dużo zdrowia,bo bez tego nic nie cieszy, masę pomysłów, łatwość ich realizacji i zadowolienie z dnia codziennego. 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RODACY  Jekabpils</dc:title>
  <dc:creator>®</dc:creator>
  <cp:lastModifiedBy>®</cp:lastModifiedBy>
  <cp:revision>37</cp:revision>
  <dcterms:created xsi:type="dcterms:W3CDTF">2011-02-17T16:42:12Z</dcterms:created>
  <dcterms:modified xsi:type="dcterms:W3CDTF">2011-02-24T17:51:28Z</dcterms:modified>
</cp:coreProperties>
</file>