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74" r:id="rId6"/>
    <p:sldId id="261" r:id="rId7"/>
    <p:sldId id="275" r:id="rId8"/>
    <p:sldId id="262" r:id="rId9"/>
    <p:sldId id="263" r:id="rId10"/>
    <p:sldId id="276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3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08" y="-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39B5A3-7055-4499-BB28-1BC404477956}" type="datetimeFigureOut">
              <a:rPr lang="ru-RU" smtClean="0"/>
              <a:pPr/>
              <a:t>07.04.2013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0605BB-D60E-4A93-A82E-ADF1BBD70D9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0605BB-D60E-4A93-A82E-ADF1BBD70D96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0605BB-D60E-4A93-A82E-ADF1BBD70D96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76FCBCBC-1CC9-4331-8817-00D02058ACC3}" type="datetimeFigureOut">
              <a:rPr lang="ru-RU" smtClean="0"/>
              <a:pPr/>
              <a:t>07.04.2013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99386C33-AAB5-405F-8B33-1CF34EB305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6FCBCBC-1CC9-4331-8817-00D02058ACC3}" type="datetimeFigureOut">
              <a:rPr lang="ru-RU" smtClean="0"/>
              <a:pPr/>
              <a:t>07.04.2013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99386C33-AAB5-405F-8B33-1CF34EB3058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76FCBCBC-1CC9-4331-8817-00D02058ACC3}" type="datetimeFigureOut">
              <a:rPr lang="ru-RU" smtClean="0"/>
              <a:pPr/>
              <a:t>07.04.2013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99386C33-AAB5-405F-8B33-1CF34EB305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CBCBC-1CC9-4331-8817-00D02058ACC3}" type="datetimeFigureOut">
              <a:rPr lang="ru-RU" smtClean="0"/>
              <a:pPr/>
              <a:t>07.04.2013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86C33-AAB5-405F-8B33-1CF34EB3058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CBCBC-1CC9-4331-8817-00D02058ACC3}" type="datetimeFigureOut">
              <a:rPr lang="ru-RU" smtClean="0"/>
              <a:pPr/>
              <a:t>07.04.2013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86C33-AAB5-405F-8B33-1CF34EB3058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6FCBCBC-1CC9-4331-8817-00D02058ACC3}" type="datetimeFigureOut">
              <a:rPr lang="ru-RU" smtClean="0"/>
              <a:pPr/>
              <a:t>07.04.2013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9386C33-AAB5-405F-8B33-1CF34EB3058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CBCBC-1CC9-4331-8817-00D02058ACC3}" type="datetimeFigureOut">
              <a:rPr lang="ru-RU" smtClean="0"/>
              <a:pPr/>
              <a:t>07.04.2013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86C33-AAB5-405F-8B33-1CF34EB305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6FCBCBC-1CC9-4331-8817-00D02058ACC3}" type="datetimeFigureOut">
              <a:rPr lang="ru-RU" smtClean="0"/>
              <a:pPr/>
              <a:t>07.04.2013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99386C33-AAB5-405F-8B33-1CF34EB3058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6FCBCBC-1CC9-4331-8817-00D02058ACC3}" type="datetimeFigureOut">
              <a:rPr lang="ru-RU" smtClean="0"/>
              <a:pPr/>
              <a:t>07.04.2013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9386C33-AAB5-405F-8B33-1CF34EB3058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CBCBC-1CC9-4331-8817-00D02058ACC3}" type="datetimeFigureOut">
              <a:rPr lang="ru-RU" smtClean="0"/>
              <a:pPr/>
              <a:t>07.04.2013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86C33-AAB5-405F-8B33-1CF34EB305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CBCBC-1CC9-4331-8817-00D02058ACC3}" type="datetimeFigureOut">
              <a:rPr lang="ru-RU" smtClean="0"/>
              <a:pPr/>
              <a:t>07.04.2013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86C33-AAB5-405F-8B33-1CF34EB305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6FCBCBC-1CC9-4331-8817-00D02058ACC3}" type="datetimeFigureOut">
              <a:rPr lang="ru-RU" smtClean="0"/>
              <a:pPr/>
              <a:t>07.04.2013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99386C33-AAB5-405F-8B33-1CF34EB3058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7" Type="http://schemas.openxmlformats.org/officeDocument/2006/relationships/image" Target="../media/image52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eg"/><Relationship Id="rId3" Type="http://schemas.openxmlformats.org/officeDocument/2006/relationships/image" Target="../media/image62.jpeg"/><Relationship Id="rId7" Type="http://schemas.openxmlformats.org/officeDocument/2006/relationships/image" Target="../media/image66.jpeg"/><Relationship Id="rId12" Type="http://schemas.openxmlformats.org/officeDocument/2006/relationships/image" Target="../media/image7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jpeg"/><Relationship Id="rId11" Type="http://schemas.openxmlformats.org/officeDocument/2006/relationships/image" Target="../media/image70.jpeg"/><Relationship Id="rId5" Type="http://schemas.openxmlformats.org/officeDocument/2006/relationships/image" Target="../media/image64.jpeg"/><Relationship Id="rId10" Type="http://schemas.openxmlformats.org/officeDocument/2006/relationships/image" Target="../media/image69.jpeg"/><Relationship Id="rId4" Type="http://schemas.openxmlformats.org/officeDocument/2006/relationships/image" Target="../media/image63.jpeg"/><Relationship Id="rId9" Type="http://schemas.openxmlformats.org/officeDocument/2006/relationships/image" Target="../media/image68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jpeg"/><Relationship Id="rId3" Type="http://schemas.openxmlformats.org/officeDocument/2006/relationships/image" Target="../media/image73.jpeg"/><Relationship Id="rId7" Type="http://schemas.openxmlformats.org/officeDocument/2006/relationships/image" Target="../media/image77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jpeg"/><Relationship Id="rId5" Type="http://schemas.openxmlformats.org/officeDocument/2006/relationships/image" Target="../media/image75.jpeg"/><Relationship Id="rId4" Type="http://schemas.openxmlformats.org/officeDocument/2006/relationships/image" Target="../media/image74.jpeg"/><Relationship Id="rId9" Type="http://schemas.openxmlformats.org/officeDocument/2006/relationships/image" Target="../media/image79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79712" y="836712"/>
            <a:ext cx="6172200" cy="2232248"/>
          </a:xfrm>
          <a:ln>
            <a:noFill/>
          </a:ln>
        </p:spPr>
        <p:txBody>
          <a:bodyPr>
            <a:normAutofit fontScale="90000"/>
          </a:bodyPr>
          <a:lstStyle/>
          <a:p>
            <a:pPr algn="ctr"/>
            <a:r>
              <a:rPr lang="pl-PL" sz="3600" i="1" dirty="0" smtClean="0">
                <a:solidFill>
                  <a:srgbClr val="C00000"/>
                </a:solidFill>
              </a:rPr>
              <a:t>Stowarzyszenie Polaków</a:t>
            </a:r>
            <a:br>
              <a:rPr lang="pl-PL" sz="3600" i="1" dirty="0" smtClean="0">
                <a:solidFill>
                  <a:srgbClr val="C00000"/>
                </a:solidFill>
              </a:rPr>
            </a:br>
            <a:r>
              <a:rPr lang="pl-PL" sz="3600" i="1" dirty="0" smtClean="0">
                <a:solidFill>
                  <a:srgbClr val="C00000"/>
                </a:solidFill>
              </a:rPr>
              <a:t>w Jekabpilsie</a:t>
            </a:r>
            <a:br>
              <a:rPr lang="pl-PL" sz="3600" i="1" dirty="0" smtClean="0">
                <a:solidFill>
                  <a:srgbClr val="C00000"/>
                </a:solidFill>
              </a:rPr>
            </a:br>
            <a:r>
              <a:rPr lang="pl-PL" sz="7200" i="1" dirty="0" smtClean="0">
                <a:solidFill>
                  <a:srgbClr val="C00000"/>
                </a:solidFill>
              </a:rPr>
              <a:t>RODACY</a:t>
            </a:r>
            <a:endParaRPr lang="ru-RU" sz="7200" i="1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39752" y="3717032"/>
            <a:ext cx="6172200" cy="1371600"/>
          </a:xfrm>
        </p:spPr>
        <p:txBody>
          <a:bodyPr>
            <a:normAutofit/>
          </a:bodyPr>
          <a:lstStyle/>
          <a:p>
            <a:pPr algn="ctr"/>
            <a:r>
              <a:rPr lang="pl-PL" sz="4400" dirty="0" smtClean="0">
                <a:solidFill>
                  <a:srgbClr val="C00000"/>
                </a:solidFill>
              </a:rPr>
              <a:t>2012. rok</a:t>
            </a:r>
            <a:endParaRPr lang="ru-RU" sz="4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pansionat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08104" y="3284984"/>
            <a:ext cx="2499742" cy="33329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dirty="0" smtClean="0">
                <a:latin typeface="Candara" pitchFamily="34" charset="0"/>
              </a:rPr>
              <a:t>Wokalny  i taneczny  zespoły </a:t>
            </a:r>
            <a:r>
              <a:rPr lang="pl-PL" b="1" i="1" dirty="0" smtClean="0">
                <a:latin typeface="Candara" pitchFamily="34" charset="0"/>
              </a:rPr>
              <a:t>RODACY</a:t>
            </a:r>
            <a:br>
              <a:rPr lang="pl-PL" b="1" i="1" dirty="0" smtClean="0">
                <a:latin typeface="Candara" pitchFamily="34" charset="0"/>
              </a:rPr>
            </a:br>
            <a:r>
              <a:rPr lang="pl-PL" sz="2000" b="1" i="1" dirty="0" smtClean="0">
                <a:latin typeface="Candara" pitchFamily="34" charset="0"/>
              </a:rPr>
              <a:t>uczestniczyły</a:t>
            </a:r>
            <a:endParaRPr lang="ru-RU" sz="2000" b="1" i="1" dirty="0">
              <a:latin typeface="Candar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 smtClean="0">
                <a:solidFill>
                  <a:srgbClr val="C00000"/>
                </a:solidFill>
              </a:rPr>
              <a:t>Koncert  w  </a:t>
            </a:r>
            <a:r>
              <a:rPr lang="en-US" dirty="0" smtClean="0">
                <a:solidFill>
                  <a:srgbClr val="C00000"/>
                </a:solidFill>
              </a:rPr>
              <a:t>D</a:t>
            </a:r>
            <a:r>
              <a:rPr lang="pl-PL" dirty="0" smtClean="0">
                <a:solidFill>
                  <a:srgbClr val="C00000"/>
                </a:solidFill>
              </a:rPr>
              <a:t>omu </a:t>
            </a:r>
            <a:r>
              <a:rPr lang="en-US" dirty="0" smtClean="0">
                <a:solidFill>
                  <a:srgbClr val="C00000"/>
                </a:solidFill>
              </a:rPr>
              <a:t>O</a:t>
            </a:r>
            <a:r>
              <a:rPr lang="pl-PL" dirty="0" smtClean="0">
                <a:solidFill>
                  <a:srgbClr val="C00000"/>
                </a:solidFill>
              </a:rPr>
              <a:t>pieki</a:t>
            </a:r>
            <a:endParaRPr lang="en-US" dirty="0" smtClean="0">
              <a:solidFill>
                <a:srgbClr val="C00000"/>
              </a:solidFill>
            </a:endParaRPr>
          </a:p>
          <a:p>
            <a:pPr lvl="8"/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smtClean="0">
                <a:solidFill>
                  <a:srgbClr val="C00000"/>
                </a:solidFill>
              </a:rPr>
              <a:t>      </a:t>
            </a:r>
            <a:endParaRPr lang="pl-PL" dirty="0" smtClean="0">
              <a:solidFill>
                <a:srgbClr val="C00000"/>
              </a:solidFill>
            </a:endParaRPr>
          </a:p>
          <a:p>
            <a:pPr lvl="8"/>
            <a:r>
              <a:rPr lang="en-US" dirty="0" smtClean="0"/>
              <a:t>           </a:t>
            </a:r>
            <a:r>
              <a:rPr lang="en-US" sz="2400" b="1" i="1" dirty="0" smtClean="0">
                <a:solidFill>
                  <a:srgbClr val="FF0000"/>
                </a:solidFill>
              </a:rPr>
              <a:t> </a:t>
            </a:r>
            <a:r>
              <a:rPr lang="pl-PL" sz="2400" b="1" i="1" dirty="0" smtClean="0">
                <a:solidFill>
                  <a:srgbClr val="FF0000"/>
                </a:solidFill>
              </a:rPr>
              <a:t>styczeń</a:t>
            </a:r>
            <a:endParaRPr lang="pl-PL" sz="2400" b="1" i="1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pl-PL" dirty="0" smtClean="0"/>
          </a:p>
          <a:p>
            <a:endParaRPr lang="ru-RU" dirty="0"/>
          </a:p>
        </p:txBody>
      </p:sp>
      <p:pic>
        <p:nvPicPr>
          <p:cNvPr id="4" name="Рисунок 3" descr="pansionat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4788024" y="1484784"/>
            <a:ext cx="3851920" cy="216024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5" name="Рисунок 4" descr="pansionat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55576" y="2132856"/>
            <a:ext cx="2555776" cy="19168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 descr="pansionat5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1043608" y="4149080"/>
            <a:ext cx="4427984" cy="237403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67544" y="260648"/>
            <a:ext cx="7467600" cy="4873752"/>
          </a:xfrm>
        </p:spPr>
        <p:txBody>
          <a:bodyPr/>
          <a:lstStyle/>
          <a:p>
            <a:r>
              <a:rPr lang="pl-PL" dirty="0" smtClean="0">
                <a:solidFill>
                  <a:srgbClr val="C00000"/>
                </a:solidFill>
              </a:rPr>
              <a:t>Autoprezentacja </a:t>
            </a:r>
            <a:r>
              <a:rPr lang="lv-LV" dirty="0" smtClean="0">
                <a:solidFill>
                  <a:srgbClr val="C00000"/>
                </a:solidFill>
              </a:rPr>
              <a:t> </a:t>
            </a:r>
            <a:r>
              <a:rPr lang="pl-PL" dirty="0" smtClean="0">
                <a:solidFill>
                  <a:srgbClr val="C00000"/>
                </a:solidFill>
              </a:rPr>
              <a:t>w Domu </a:t>
            </a:r>
            <a:r>
              <a:rPr lang="pl-PL" dirty="0" smtClean="0">
                <a:solidFill>
                  <a:srgbClr val="C00000"/>
                </a:solidFill>
              </a:rPr>
              <a:t>Kultury</a:t>
            </a:r>
            <a:endParaRPr lang="en-US" dirty="0" smtClean="0">
              <a:solidFill>
                <a:srgbClr val="C00000"/>
              </a:solidFill>
            </a:endParaRPr>
          </a:p>
          <a:p>
            <a:endParaRPr lang="en-US" dirty="0" smtClean="0">
              <a:solidFill>
                <a:srgbClr val="C00000"/>
              </a:solidFill>
            </a:endParaRPr>
          </a:p>
          <a:p>
            <a:endParaRPr lang="en-US" dirty="0" smtClean="0">
              <a:solidFill>
                <a:srgbClr val="C00000"/>
              </a:solidFill>
            </a:endParaRPr>
          </a:p>
          <a:p>
            <a:endParaRPr lang="en-US" dirty="0" smtClean="0">
              <a:solidFill>
                <a:srgbClr val="C00000"/>
              </a:solidFill>
            </a:endParaRPr>
          </a:p>
          <a:p>
            <a:endParaRPr lang="en-US" dirty="0" smtClean="0">
              <a:solidFill>
                <a:srgbClr val="C00000"/>
              </a:solidFill>
            </a:endParaRPr>
          </a:p>
          <a:p>
            <a:endParaRPr lang="en-US" dirty="0" smtClean="0">
              <a:solidFill>
                <a:srgbClr val="C00000"/>
              </a:solidFill>
            </a:endParaRPr>
          </a:p>
          <a:p>
            <a:endParaRPr lang="en-US" dirty="0" smtClean="0">
              <a:solidFill>
                <a:srgbClr val="C00000"/>
              </a:solidFill>
            </a:endParaRPr>
          </a:p>
          <a:p>
            <a:endParaRPr lang="en-US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rgbClr val="C00000"/>
                </a:solidFill>
              </a:rPr>
              <a:t>                    03. </a:t>
            </a:r>
            <a:r>
              <a:rPr lang="en-US" b="1" i="1" dirty="0" err="1" smtClean="0">
                <a:solidFill>
                  <a:srgbClr val="C00000"/>
                </a:solidFill>
              </a:rPr>
              <a:t>lutego</a:t>
            </a:r>
            <a:endParaRPr lang="ru-RU" b="1" i="1" dirty="0">
              <a:solidFill>
                <a:srgbClr val="C00000"/>
              </a:solidFill>
            </a:endParaRPr>
          </a:p>
        </p:txBody>
      </p:sp>
      <p:pic>
        <p:nvPicPr>
          <p:cNvPr id="4" name="Рисунок 3" descr="skate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80112" y="548680"/>
            <a:ext cx="3240360" cy="24302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skate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836712"/>
            <a:ext cx="3851920" cy="28889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skate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27984" y="3356992"/>
            <a:ext cx="4104456" cy="30243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ятно 1 7"/>
          <p:cNvSpPr/>
          <p:nvPr/>
        </p:nvSpPr>
        <p:spPr>
          <a:xfrm>
            <a:off x="1475656" y="4293096"/>
            <a:ext cx="1800200" cy="1512168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7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" accel="100000" fill="hold">
                                          <p:stCondLst>
                                            <p:cond delay="27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95536" y="260648"/>
            <a:ext cx="7467600" cy="6264696"/>
          </a:xfrm>
        </p:spPr>
        <p:txBody>
          <a:bodyPr>
            <a:normAutofit fontScale="32500" lnSpcReduction="20000"/>
          </a:bodyPr>
          <a:lstStyle/>
          <a:p>
            <a:r>
              <a:rPr lang="lv-LV" sz="7400" dirty="0" smtClean="0">
                <a:solidFill>
                  <a:srgbClr val="C00000"/>
                </a:solidFill>
              </a:rPr>
              <a:t>Meteņu svinības </a:t>
            </a:r>
            <a:r>
              <a:rPr lang="lv-LV" sz="7400" dirty="0" smtClean="0">
                <a:solidFill>
                  <a:srgbClr val="C00000"/>
                </a:solidFill>
              </a:rPr>
              <a:t>Atašienē</a:t>
            </a:r>
            <a:endParaRPr lang="en-US" sz="7400" dirty="0" smtClean="0">
              <a:solidFill>
                <a:srgbClr val="C00000"/>
              </a:solidFill>
            </a:endParaRPr>
          </a:p>
          <a:p>
            <a:endParaRPr lang="en-US" dirty="0" smtClean="0">
              <a:solidFill>
                <a:srgbClr val="C00000"/>
              </a:solidFill>
            </a:endParaRPr>
          </a:p>
          <a:p>
            <a:endParaRPr lang="en-US" dirty="0" smtClean="0">
              <a:solidFill>
                <a:srgbClr val="C00000"/>
              </a:solidFill>
            </a:endParaRPr>
          </a:p>
          <a:p>
            <a:endParaRPr lang="en-US" dirty="0" smtClean="0">
              <a:solidFill>
                <a:srgbClr val="C00000"/>
              </a:solidFill>
            </a:endParaRPr>
          </a:p>
          <a:p>
            <a:endParaRPr lang="en-US" dirty="0" smtClean="0">
              <a:solidFill>
                <a:srgbClr val="C00000"/>
              </a:solidFill>
            </a:endParaRPr>
          </a:p>
          <a:p>
            <a:endParaRPr lang="en-US" dirty="0" smtClean="0">
              <a:solidFill>
                <a:srgbClr val="C00000"/>
              </a:solidFill>
            </a:endParaRPr>
          </a:p>
          <a:p>
            <a:endParaRPr lang="en-US" dirty="0" smtClean="0">
              <a:solidFill>
                <a:srgbClr val="C00000"/>
              </a:solidFill>
            </a:endParaRPr>
          </a:p>
          <a:p>
            <a:endParaRPr lang="en-US" dirty="0" smtClean="0">
              <a:solidFill>
                <a:srgbClr val="C00000"/>
              </a:solidFill>
            </a:endParaRPr>
          </a:p>
          <a:p>
            <a:endParaRPr lang="en-US" dirty="0" smtClean="0">
              <a:solidFill>
                <a:srgbClr val="C00000"/>
              </a:solidFill>
            </a:endParaRPr>
          </a:p>
          <a:p>
            <a:endParaRPr lang="en-US" dirty="0" smtClean="0">
              <a:solidFill>
                <a:srgbClr val="C00000"/>
              </a:solidFill>
            </a:endParaRPr>
          </a:p>
          <a:p>
            <a:endParaRPr lang="en-US" dirty="0" smtClean="0">
              <a:solidFill>
                <a:srgbClr val="C00000"/>
              </a:solidFill>
            </a:endParaRPr>
          </a:p>
          <a:p>
            <a:endParaRPr lang="en-US" dirty="0" smtClean="0">
              <a:solidFill>
                <a:srgbClr val="C00000"/>
              </a:solidFill>
            </a:endParaRPr>
          </a:p>
          <a:p>
            <a:endParaRPr lang="en-US" dirty="0" smtClean="0">
              <a:solidFill>
                <a:srgbClr val="C00000"/>
              </a:solidFill>
            </a:endParaRPr>
          </a:p>
          <a:p>
            <a:endParaRPr lang="en-US" dirty="0" smtClean="0">
              <a:solidFill>
                <a:srgbClr val="C00000"/>
              </a:solidFill>
            </a:endParaRPr>
          </a:p>
          <a:p>
            <a:endParaRPr lang="en-US" dirty="0" smtClean="0">
              <a:solidFill>
                <a:srgbClr val="C00000"/>
              </a:solidFill>
            </a:endParaRPr>
          </a:p>
          <a:p>
            <a:endParaRPr lang="en-US" dirty="0" smtClean="0">
              <a:solidFill>
                <a:srgbClr val="C00000"/>
              </a:solidFill>
            </a:endParaRPr>
          </a:p>
          <a:p>
            <a:endParaRPr lang="en-US" dirty="0" smtClean="0">
              <a:solidFill>
                <a:srgbClr val="C00000"/>
              </a:solidFill>
            </a:endParaRPr>
          </a:p>
          <a:p>
            <a:endParaRPr lang="en-US" dirty="0" smtClean="0">
              <a:solidFill>
                <a:srgbClr val="C00000"/>
              </a:solidFill>
            </a:endParaRPr>
          </a:p>
          <a:p>
            <a:endParaRPr lang="en-US" dirty="0" smtClean="0">
              <a:solidFill>
                <a:srgbClr val="C00000"/>
              </a:solidFill>
            </a:endParaRPr>
          </a:p>
          <a:p>
            <a:endParaRPr lang="en-US" dirty="0" smtClean="0">
              <a:solidFill>
                <a:srgbClr val="C00000"/>
              </a:solidFill>
            </a:endParaRPr>
          </a:p>
          <a:p>
            <a:endParaRPr lang="en-US" dirty="0" smtClean="0">
              <a:solidFill>
                <a:srgbClr val="C00000"/>
              </a:solidFill>
            </a:endParaRPr>
          </a:p>
          <a:p>
            <a:endParaRPr lang="en-US" dirty="0" smtClean="0">
              <a:solidFill>
                <a:srgbClr val="C00000"/>
              </a:solidFill>
            </a:endParaRPr>
          </a:p>
          <a:p>
            <a:endParaRPr lang="en-US" dirty="0" smtClean="0">
              <a:solidFill>
                <a:srgbClr val="C00000"/>
              </a:solidFill>
            </a:endParaRPr>
          </a:p>
          <a:p>
            <a:endParaRPr lang="en-US" dirty="0" smtClean="0">
              <a:solidFill>
                <a:srgbClr val="C00000"/>
              </a:solidFill>
            </a:endParaRPr>
          </a:p>
          <a:p>
            <a:endParaRPr lang="en-US" dirty="0" smtClean="0">
              <a:solidFill>
                <a:srgbClr val="C00000"/>
              </a:solidFill>
            </a:endParaRPr>
          </a:p>
          <a:p>
            <a:endParaRPr lang="en-US" dirty="0" smtClean="0">
              <a:solidFill>
                <a:srgbClr val="C00000"/>
              </a:solidFill>
            </a:endParaRPr>
          </a:p>
          <a:p>
            <a:endParaRPr lang="en-US" dirty="0" smtClean="0">
              <a:solidFill>
                <a:srgbClr val="C00000"/>
              </a:solidFill>
            </a:endParaRPr>
          </a:p>
          <a:p>
            <a:endParaRPr lang="en-US" dirty="0" smtClean="0">
              <a:solidFill>
                <a:srgbClr val="C00000"/>
              </a:solidFill>
            </a:endParaRPr>
          </a:p>
          <a:p>
            <a:endParaRPr lang="en-US" dirty="0" smtClean="0">
              <a:solidFill>
                <a:srgbClr val="C00000"/>
              </a:solidFill>
            </a:endParaRPr>
          </a:p>
          <a:p>
            <a:pPr lvl="8"/>
            <a:r>
              <a:rPr lang="en-US" sz="6400" dirty="0" smtClean="0">
                <a:solidFill>
                  <a:srgbClr val="C00000"/>
                </a:solidFill>
              </a:rPr>
              <a:t>                                     </a:t>
            </a:r>
            <a:r>
              <a:rPr lang="en-US" sz="7400" b="1" i="1" dirty="0" smtClean="0">
                <a:solidFill>
                  <a:srgbClr val="C00000"/>
                </a:solidFill>
              </a:rPr>
              <a:t>   12. </a:t>
            </a:r>
            <a:r>
              <a:rPr lang="en-US" sz="7400" b="1" i="1" dirty="0" err="1" smtClean="0">
                <a:solidFill>
                  <a:srgbClr val="C00000"/>
                </a:solidFill>
              </a:rPr>
              <a:t>lutego</a:t>
            </a:r>
            <a:endParaRPr lang="en-US" sz="7400" b="1" i="1" dirty="0" smtClean="0">
              <a:solidFill>
                <a:srgbClr val="C00000"/>
              </a:solidFill>
            </a:endParaRPr>
          </a:p>
          <a:p>
            <a:pPr lvl="8"/>
            <a:r>
              <a:rPr lang="en-US" dirty="0" smtClean="0">
                <a:solidFill>
                  <a:srgbClr val="C00000"/>
                </a:solidFill>
              </a:rPr>
              <a:t>                                                                                                                                                                   </a:t>
            </a:r>
            <a:endParaRPr lang="en-US" dirty="0" smtClean="0">
              <a:solidFill>
                <a:srgbClr val="C00000"/>
              </a:solidFill>
            </a:endParaRPr>
          </a:p>
          <a:p>
            <a:pPr lvl="8"/>
            <a:r>
              <a:rPr lang="en-US" dirty="0" smtClean="0">
                <a:solidFill>
                  <a:srgbClr val="C00000"/>
                </a:solidFill>
              </a:rPr>
              <a:t>                                                                  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" name="Рисунок 3" descr="atasiene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55976" y="260648"/>
            <a:ext cx="4248472" cy="24568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Рисунок 4" descr="atasiene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5576" y="3717032"/>
            <a:ext cx="3899925" cy="29249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atasiene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60032" y="2924944"/>
            <a:ext cx="3227851" cy="24208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atasiene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1520" y="764704"/>
            <a:ext cx="3995936" cy="283493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7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" accel="100000" fill="hold">
                                          <p:stCondLst>
                                            <p:cond delay="27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7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" accel="100000" fill="hold">
                                          <p:stCondLst>
                                            <p:cond delay="27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7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accel="100000" fill="hold">
                                          <p:stCondLst>
                                            <p:cond delay="27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7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accel="100000" fill="hold">
                                          <p:stCondLst>
                                            <p:cond delay="27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maslenica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3429000"/>
            <a:ext cx="4187957" cy="31409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67544" y="260648"/>
            <a:ext cx="7467600" cy="4873752"/>
          </a:xfrm>
        </p:spPr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</a:rPr>
              <a:t>Maslenica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Kena</a:t>
            </a:r>
            <a:r>
              <a:rPr lang="en-US" dirty="0" smtClean="0">
                <a:solidFill>
                  <a:srgbClr val="FF0000"/>
                </a:solidFill>
              </a:rPr>
              <a:t> park</a:t>
            </a:r>
          </a:p>
          <a:p>
            <a:endParaRPr lang="en-US" dirty="0" smtClean="0">
              <a:solidFill>
                <a:srgbClr val="FF0000"/>
              </a:solidFill>
            </a:endParaRPr>
          </a:p>
          <a:p>
            <a:endParaRPr lang="en-US" dirty="0" smtClean="0">
              <a:solidFill>
                <a:srgbClr val="FF0000"/>
              </a:solidFill>
            </a:endParaRPr>
          </a:p>
          <a:p>
            <a:endParaRPr lang="en-US" dirty="0" smtClean="0">
              <a:solidFill>
                <a:srgbClr val="FF0000"/>
              </a:solidFill>
            </a:endParaRPr>
          </a:p>
          <a:p>
            <a:endParaRPr lang="en-US" dirty="0" smtClean="0">
              <a:solidFill>
                <a:srgbClr val="FF0000"/>
              </a:solidFill>
            </a:endParaRPr>
          </a:p>
          <a:p>
            <a:endParaRPr lang="en-US" dirty="0" smtClean="0">
              <a:solidFill>
                <a:srgbClr val="FF0000"/>
              </a:solidFill>
            </a:endParaRPr>
          </a:p>
          <a:p>
            <a:endParaRPr lang="en-US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25. </a:t>
            </a:r>
            <a:r>
              <a:rPr lang="en-US" dirty="0" err="1" smtClean="0">
                <a:solidFill>
                  <a:srgbClr val="FF0000"/>
                </a:solidFill>
              </a:rPr>
              <a:t>lutego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Рисунок 3" descr="maslenica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20072" y="188640"/>
            <a:ext cx="2952328" cy="29763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maslenica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620688"/>
            <a:ext cx="4176464" cy="2736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maslenica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04048" y="3789040"/>
            <a:ext cx="3563888" cy="26729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3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3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3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39552" y="404664"/>
            <a:ext cx="7467600" cy="4873752"/>
          </a:xfrm>
        </p:spPr>
        <p:txBody>
          <a:bodyPr>
            <a:normAutofit/>
          </a:bodyPr>
          <a:lstStyle/>
          <a:p>
            <a:r>
              <a:rPr lang="lv-LV" dirty="0" smtClean="0">
                <a:solidFill>
                  <a:srgbClr val="C00000"/>
                </a:solidFill>
              </a:rPr>
              <a:t>Festiwal “ Czerwona kalina</a:t>
            </a:r>
            <a:r>
              <a:rPr lang="lv-LV" dirty="0" smtClean="0">
                <a:solidFill>
                  <a:srgbClr val="C00000"/>
                </a:solidFill>
              </a:rPr>
              <a:t>”</a:t>
            </a:r>
            <a:endParaRPr lang="en-US" dirty="0" smtClean="0">
              <a:solidFill>
                <a:srgbClr val="C00000"/>
              </a:solidFill>
            </a:endParaRPr>
          </a:p>
          <a:p>
            <a:endParaRPr lang="en-US" dirty="0" smtClean="0">
              <a:solidFill>
                <a:srgbClr val="C00000"/>
              </a:solidFill>
            </a:endParaRPr>
          </a:p>
          <a:p>
            <a:endParaRPr lang="en-US" dirty="0" smtClean="0">
              <a:solidFill>
                <a:srgbClr val="C00000"/>
              </a:solidFill>
            </a:endParaRPr>
          </a:p>
          <a:p>
            <a:endParaRPr lang="en-US" dirty="0" smtClean="0">
              <a:solidFill>
                <a:srgbClr val="C00000"/>
              </a:solidFill>
            </a:endParaRPr>
          </a:p>
          <a:p>
            <a:endParaRPr lang="en-US" dirty="0" smtClean="0">
              <a:solidFill>
                <a:srgbClr val="C00000"/>
              </a:solidFill>
            </a:endParaRPr>
          </a:p>
          <a:p>
            <a:endParaRPr lang="en-US" dirty="0" smtClean="0">
              <a:solidFill>
                <a:srgbClr val="C00000"/>
              </a:solidFill>
            </a:endParaRPr>
          </a:p>
          <a:p>
            <a:endParaRPr lang="en-US" dirty="0" smtClean="0">
              <a:solidFill>
                <a:srgbClr val="C00000"/>
              </a:solidFill>
            </a:endParaRPr>
          </a:p>
          <a:p>
            <a:endParaRPr lang="en-US" dirty="0" smtClean="0">
              <a:solidFill>
                <a:srgbClr val="C00000"/>
              </a:solidFill>
            </a:endParaRPr>
          </a:p>
          <a:p>
            <a:r>
              <a:rPr lang="pl-PL" dirty="0" smtClean="0"/>
              <a:t>czerwiec</a:t>
            </a:r>
          </a:p>
          <a:p>
            <a:pPr lvl="8"/>
            <a:r>
              <a:rPr lang="en-US" dirty="0" smtClean="0">
                <a:solidFill>
                  <a:srgbClr val="C00000"/>
                </a:solidFill>
              </a:rPr>
              <a:t>                    </a:t>
            </a:r>
            <a:r>
              <a:rPr lang="pl-PL" sz="2000" i="1" dirty="0" smtClean="0">
                <a:solidFill>
                  <a:srgbClr val="FF0000"/>
                </a:solidFill>
              </a:rPr>
              <a:t>czerwiec</a:t>
            </a:r>
          </a:p>
          <a:p>
            <a:pPr lvl="8"/>
            <a:endParaRPr lang="en-US" dirty="0" smtClean="0">
              <a:solidFill>
                <a:srgbClr val="C00000"/>
              </a:solidFill>
            </a:endParaRPr>
          </a:p>
          <a:p>
            <a:pPr lvl="8"/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smtClean="0">
                <a:solidFill>
                  <a:srgbClr val="C00000"/>
                </a:solidFill>
              </a:rPr>
              <a:t>                 </a:t>
            </a:r>
            <a:r>
              <a:rPr lang="lv-LV" dirty="0" smtClean="0">
                <a:solidFill>
                  <a:srgbClr val="C00000"/>
                </a:solidFill>
              </a:rPr>
              <a:t> 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" name="Рисунок 3" descr="ukraincy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16016" y="260648"/>
            <a:ext cx="3744416" cy="29441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 descr="ukraincy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3573016"/>
            <a:ext cx="4030501" cy="267985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6" name="Рисунок 5" descr="ukraincy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836712"/>
            <a:ext cx="3888432" cy="22308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ukraincy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76056" y="3861048"/>
            <a:ext cx="3168352" cy="21066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Пятно 1 10"/>
          <p:cNvSpPr/>
          <p:nvPr/>
        </p:nvSpPr>
        <p:spPr>
          <a:xfrm>
            <a:off x="3995936" y="3140968"/>
            <a:ext cx="914400" cy="914400"/>
          </a:xfrm>
          <a:prstGeom prst="irregularSeal1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67544" y="188640"/>
            <a:ext cx="7467600" cy="4873752"/>
          </a:xfrm>
        </p:spPr>
        <p:txBody>
          <a:bodyPr/>
          <a:lstStyle/>
          <a:p>
            <a:r>
              <a:rPr lang="pl-PL" dirty="0" smtClean="0">
                <a:solidFill>
                  <a:srgbClr val="FF0000"/>
                </a:solidFill>
              </a:rPr>
              <a:t>Święta miasta Jekabpils</a:t>
            </a:r>
          </a:p>
          <a:p>
            <a:pPr>
              <a:buNone/>
            </a:pPr>
            <a:endParaRPr lang="pl-PL" i="1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pl-PL" i="1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pl-PL" i="1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pl-PL" i="1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pl-PL" i="1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pl-PL" i="1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pl-PL" i="1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pl-PL" i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pl-PL" i="1" dirty="0" smtClean="0">
                <a:solidFill>
                  <a:srgbClr val="FF0000"/>
                </a:solidFill>
              </a:rPr>
              <a:t>07.lipca</a:t>
            </a:r>
            <a:endParaRPr lang="ru-RU" i="1" dirty="0">
              <a:solidFill>
                <a:srgbClr val="FF0000"/>
              </a:solidFill>
            </a:endParaRPr>
          </a:p>
        </p:txBody>
      </p:sp>
      <p:pic>
        <p:nvPicPr>
          <p:cNvPr id="4" name="Рисунок 3" descr="pilsetas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27984" y="0"/>
            <a:ext cx="4091947" cy="30689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pilsetas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908720"/>
            <a:ext cx="3888432" cy="27809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pilsetas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91880" y="3563634"/>
            <a:ext cx="4392488" cy="32943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3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3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3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39552" y="332656"/>
            <a:ext cx="7467600" cy="4873752"/>
          </a:xfrm>
        </p:spPr>
        <p:txBody>
          <a:bodyPr/>
          <a:lstStyle/>
          <a:p>
            <a:r>
              <a:rPr lang="lv-LV" dirty="0" smtClean="0">
                <a:solidFill>
                  <a:srgbClr val="C00000"/>
                </a:solidFill>
              </a:rPr>
              <a:t>Festiwal w P</a:t>
            </a:r>
            <a:r>
              <a:rPr lang="pl-PL" dirty="0" smtClean="0">
                <a:solidFill>
                  <a:srgbClr val="C00000"/>
                </a:solidFill>
              </a:rPr>
              <a:t>r</a:t>
            </a:r>
            <a:r>
              <a:rPr lang="lv-LV" dirty="0" smtClean="0">
                <a:solidFill>
                  <a:srgbClr val="C00000"/>
                </a:solidFill>
              </a:rPr>
              <a:t>zero</a:t>
            </a:r>
            <a:r>
              <a:rPr lang="pl-PL" dirty="0" smtClean="0">
                <a:solidFill>
                  <a:srgbClr val="C00000"/>
                </a:solidFill>
              </a:rPr>
              <a:t>śli</a:t>
            </a:r>
            <a:endParaRPr lang="en-US" dirty="0" smtClean="0">
              <a:solidFill>
                <a:srgbClr val="C00000"/>
              </a:solidFill>
            </a:endParaRPr>
          </a:p>
          <a:p>
            <a:endParaRPr lang="en-US" dirty="0" smtClean="0">
              <a:solidFill>
                <a:srgbClr val="C00000"/>
              </a:solidFill>
            </a:endParaRPr>
          </a:p>
          <a:p>
            <a:endParaRPr lang="en-US" dirty="0" smtClean="0">
              <a:solidFill>
                <a:srgbClr val="C00000"/>
              </a:solidFill>
            </a:endParaRPr>
          </a:p>
          <a:p>
            <a:endParaRPr lang="en-US" dirty="0" smtClean="0">
              <a:solidFill>
                <a:srgbClr val="C00000"/>
              </a:solidFill>
            </a:endParaRPr>
          </a:p>
          <a:p>
            <a:endParaRPr lang="en-US" dirty="0" smtClean="0">
              <a:solidFill>
                <a:srgbClr val="C00000"/>
              </a:solidFill>
            </a:endParaRPr>
          </a:p>
          <a:p>
            <a:endParaRPr lang="en-US" dirty="0" smtClean="0">
              <a:solidFill>
                <a:srgbClr val="C00000"/>
              </a:solidFill>
            </a:endParaRPr>
          </a:p>
          <a:p>
            <a:pPr>
              <a:buNone/>
            </a:pPr>
            <a:endParaRPr lang="en-US" i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i="1" dirty="0" smtClean="0">
                <a:solidFill>
                  <a:srgbClr val="FF0000"/>
                </a:solidFill>
              </a:rPr>
              <a:t>21. </a:t>
            </a:r>
            <a:r>
              <a:rPr lang="pl-PL" i="1" dirty="0" smtClean="0">
                <a:solidFill>
                  <a:srgbClr val="FF0000"/>
                </a:solidFill>
              </a:rPr>
              <a:t>lipc</a:t>
            </a:r>
            <a:r>
              <a:rPr lang="en-US" i="1" dirty="0" smtClean="0">
                <a:solidFill>
                  <a:srgbClr val="FF0000"/>
                </a:solidFill>
              </a:rPr>
              <a:t>a</a:t>
            </a:r>
            <a:endParaRPr lang="ru-RU" i="1" dirty="0">
              <a:solidFill>
                <a:srgbClr val="FF0000"/>
              </a:solidFill>
            </a:endParaRPr>
          </a:p>
        </p:txBody>
      </p:sp>
      <p:pic>
        <p:nvPicPr>
          <p:cNvPr id="4" name="Рисунок 3" descr="pszerosl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11960" y="3933056"/>
            <a:ext cx="3323861" cy="24928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pszerosl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908720"/>
            <a:ext cx="2808312" cy="21062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pszerosl9.JPG"/>
          <p:cNvPicPr>
            <a:picLocks noChangeAspect="1"/>
          </p:cNvPicPr>
          <p:nvPr/>
        </p:nvPicPr>
        <p:blipFill>
          <a:blip r:embed="rId4" cstate="print"/>
          <a:srcRect l="11268" r="43662"/>
          <a:stretch>
            <a:fillRect/>
          </a:stretch>
        </p:blipFill>
        <p:spPr>
          <a:xfrm>
            <a:off x="6300192" y="404664"/>
            <a:ext cx="2304256" cy="191683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7" name="Рисунок 6" descr="pszerosl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7544" y="3861048"/>
            <a:ext cx="2736304" cy="20522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pszerosl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75856" y="980728"/>
            <a:ext cx="3131840" cy="23488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3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4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24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4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4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4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4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4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4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4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4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4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4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4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4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4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4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95536" y="188640"/>
            <a:ext cx="7467600" cy="4873752"/>
          </a:xfrm>
        </p:spPr>
        <p:txBody>
          <a:bodyPr/>
          <a:lstStyle/>
          <a:p>
            <a:r>
              <a:rPr lang="pl-PL" dirty="0" smtClean="0">
                <a:solidFill>
                  <a:srgbClr val="C00000"/>
                </a:solidFill>
              </a:rPr>
              <a:t>Festiwal  w  </a:t>
            </a:r>
            <a:r>
              <a:rPr lang="pl-PL" dirty="0" smtClean="0">
                <a:solidFill>
                  <a:srgbClr val="C00000"/>
                </a:solidFill>
              </a:rPr>
              <a:t>Indre</a:t>
            </a:r>
          </a:p>
          <a:p>
            <a:endParaRPr lang="pl-PL" dirty="0" smtClean="0">
              <a:solidFill>
                <a:srgbClr val="C00000"/>
              </a:solidFill>
            </a:endParaRPr>
          </a:p>
          <a:p>
            <a:endParaRPr lang="pl-PL" dirty="0" smtClean="0">
              <a:solidFill>
                <a:srgbClr val="C00000"/>
              </a:solidFill>
            </a:endParaRPr>
          </a:p>
          <a:p>
            <a:endParaRPr lang="pl-PL" dirty="0" smtClean="0">
              <a:solidFill>
                <a:srgbClr val="C00000"/>
              </a:solidFill>
            </a:endParaRPr>
          </a:p>
          <a:p>
            <a:endParaRPr lang="pl-PL" dirty="0" smtClean="0">
              <a:solidFill>
                <a:srgbClr val="C00000"/>
              </a:solidFill>
            </a:endParaRPr>
          </a:p>
          <a:p>
            <a:endParaRPr lang="pl-PL" dirty="0" smtClean="0">
              <a:solidFill>
                <a:srgbClr val="C00000"/>
              </a:solidFill>
            </a:endParaRPr>
          </a:p>
          <a:p>
            <a:pPr lvl="8">
              <a:buNone/>
            </a:pPr>
            <a:r>
              <a:rPr lang="pl-PL" sz="2400" i="1" dirty="0" smtClean="0">
                <a:solidFill>
                  <a:srgbClr val="FF0000"/>
                </a:solidFill>
              </a:rPr>
              <a:t>                            </a:t>
            </a:r>
            <a:r>
              <a:rPr lang="pl-PL" sz="2400" i="1" dirty="0" smtClean="0">
                <a:solidFill>
                  <a:srgbClr val="FF0000"/>
                </a:solidFill>
              </a:rPr>
              <a:t>18.</a:t>
            </a:r>
            <a:r>
              <a:rPr lang="pl-PL" sz="2400" i="1" dirty="0" smtClean="0">
                <a:solidFill>
                  <a:srgbClr val="FF0000"/>
                </a:solidFill>
              </a:rPr>
              <a:t> </a:t>
            </a:r>
            <a:r>
              <a:rPr lang="pl-PL" sz="2400" i="1" dirty="0" smtClean="0">
                <a:solidFill>
                  <a:srgbClr val="FF0000"/>
                </a:solidFill>
              </a:rPr>
              <a:t>sierpienia</a:t>
            </a:r>
            <a:endParaRPr lang="ru-RU" sz="2400" i="1" dirty="0">
              <a:solidFill>
                <a:srgbClr val="FF0000"/>
              </a:solidFill>
            </a:endParaRPr>
          </a:p>
        </p:txBody>
      </p:sp>
      <p:pic>
        <p:nvPicPr>
          <p:cNvPr id="4" name="Рисунок 3" descr="indra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48064" y="332656"/>
            <a:ext cx="3419872" cy="25649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5" name="Рисунок 4" descr="indra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5536" y="764704"/>
            <a:ext cx="4320480" cy="218686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8" name="Рисунок 7" descr="indra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88024" y="3429000"/>
            <a:ext cx="3491880" cy="26189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 descr="indra4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3528" y="3429000"/>
            <a:ext cx="3563888" cy="26729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dazynki4.JPG"/>
          <p:cNvPicPr>
            <a:picLocks noChangeAspect="1"/>
          </p:cNvPicPr>
          <p:nvPr/>
        </p:nvPicPr>
        <p:blipFill>
          <a:blip r:embed="rId2" cstate="print"/>
          <a:srcRect b="16500"/>
          <a:stretch>
            <a:fillRect/>
          </a:stretch>
        </p:blipFill>
        <p:spPr>
          <a:xfrm>
            <a:off x="467544" y="4221088"/>
            <a:ext cx="3851920" cy="24122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67544" y="260648"/>
            <a:ext cx="7467600" cy="4873752"/>
          </a:xfrm>
        </p:spPr>
        <p:txBody>
          <a:bodyPr>
            <a:normAutofit/>
          </a:bodyPr>
          <a:lstStyle/>
          <a:p>
            <a:r>
              <a:rPr lang="pl-PL" dirty="0" smtClean="0">
                <a:solidFill>
                  <a:srgbClr val="FF0000"/>
                </a:solidFill>
              </a:rPr>
              <a:t>Dożynki</a:t>
            </a:r>
          </a:p>
          <a:p>
            <a:endParaRPr lang="pl-PL" dirty="0" smtClean="0">
              <a:solidFill>
                <a:srgbClr val="FF0000"/>
              </a:solidFill>
            </a:endParaRPr>
          </a:p>
          <a:p>
            <a:endParaRPr lang="pl-PL" dirty="0" smtClean="0">
              <a:solidFill>
                <a:srgbClr val="FF0000"/>
              </a:solidFill>
            </a:endParaRPr>
          </a:p>
          <a:p>
            <a:endParaRPr lang="pl-PL" dirty="0" smtClean="0">
              <a:solidFill>
                <a:srgbClr val="FF0000"/>
              </a:solidFill>
            </a:endParaRPr>
          </a:p>
          <a:p>
            <a:endParaRPr lang="pl-PL" dirty="0" smtClean="0">
              <a:solidFill>
                <a:srgbClr val="FF0000"/>
              </a:solidFill>
            </a:endParaRPr>
          </a:p>
          <a:p>
            <a:endParaRPr lang="pl-PL" dirty="0" smtClean="0">
              <a:solidFill>
                <a:srgbClr val="FF0000"/>
              </a:solidFill>
            </a:endParaRPr>
          </a:p>
          <a:p>
            <a:endParaRPr lang="pl-PL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pl-PL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pl-PL" i="1" dirty="0" smtClean="0">
                <a:solidFill>
                  <a:srgbClr val="FF0000"/>
                </a:solidFill>
              </a:rPr>
              <a:t>15.</a:t>
            </a:r>
            <a:r>
              <a:rPr lang="pl-PL" i="1" dirty="0" smtClean="0"/>
              <a:t> </a:t>
            </a:r>
            <a:r>
              <a:rPr lang="pl-PL" i="1" dirty="0" smtClean="0">
                <a:solidFill>
                  <a:srgbClr val="FF0000"/>
                </a:solidFill>
              </a:rPr>
              <a:t>wrzesienia</a:t>
            </a:r>
            <a:endParaRPr lang="pl-PL" i="1" dirty="0" smtClean="0">
              <a:solidFill>
                <a:srgbClr val="FF0000"/>
              </a:solidFill>
            </a:endParaRPr>
          </a:p>
          <a:p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5" name="Рисунок 4" descr="dazynki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764704"/>
            <a:ext cx="4176464" cy="29163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dazynki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32040" y="4005064"/>
            <a:ext cx="3563888" cy="26729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dazynki3.JPG"/>
          <p:cNvPicPr>
            <a:picLocks noChangeAspect="1"/>
          </p:cNvPicPr>
          <p:nvPr/>
        </p:nvPicPr>
        <p:blipFill>
          <a:blip r:embed="rId5" cstate="print"/>
          <a:srcRect l="14636"/>
          <a:stretch>
            <a:fillRect/>
          </a:stretch>
        </p:blipFill>
        <p:spPr>
          <a:xfrm>
            <a:off x="5004048" y="188640"/>
            <a:ext cx="3779912" cy="33209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6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23528" y="260648"/>
            <a:ext cx="7467600" cy="4873752"/>
          </a:xfrm>
        </p:spPr>
        <p:txBody>
          <a:bodyPr/>
          <a:lstStyle/>
          <a:p>
            <a:r>
              <a:rPr lang="pl-PL" dirty="0" smtClean="0">
                <a:solidFill>
                  <a:srgbClr val="C00000"/>
                </a:solidFill>
              </a:rPr>
              <a:t>Koncert  Sudraba  </a:t>
            </a:r>
            <a:r>
              <a:rPr lang="pl-PL" dirty="0" smtClean="0">
                <a:solidFill>
                  <a:srgbClr val="C00000"/>
                </a:solidFill>
              </a:rPr>
              <a:t>avots</a:t>
            </a:r>
          </a:p>
          <a:p>
            <a:endParaRPr lang="pl-PL" dirty="0" smtClean="0">
              <a:solidFill>
                <a:srgbClr val="C00000"/>
              </a:solidFill>
            </a:endParaRPr>
          </a:p>
          <a:p>
            <a:endParaRPr lang="pl-PL" dirty="0" smtClean="0">
              <a:solidFill>
                <a:srgbClr val="C00000"/>
              </a:solidFill>
            </a:endParaRPr>
          </a:p>
          <a:p>
            <a:endParaRPr lang="pl-PL" dirty="0" smtClean="0">
              <a:solidFill>
                <a:srgbClr val="C00000"/>
              </a:solidFill>
            </a:endParaRPr>
          </a:p>
          <a:p>
            <a:endParaRPr lang="pl-PL" dirty="0" smtClean="0">
              <a:solidFill>
                <a:srgbClr val="C00000"/>
              </a:solidFill>
            </a:endParaRPr>
          </a:p>
          <a:p>
            <a:endParaRPr lang="pl-PL" dirty="0" smtClean="0">
              <a:solidFill>
                <a:srgbClr val="C00000"/>
              </a:solidFill>
            </a:endParaRPr>
          </a:p>
          <a:p>
            <a:endParaRPr lang="pl-PL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pl-PL" i="1" dirty="0" smtClean="0">
                <a:solidFill>
                  <a:srgbClr val="FF0000"/>
                </a:solidFill>
              </a:rPr>
              <a:t>29.</a:t>
            </a:r>
            <a:r>
              <a:rPr lang="pl-PL" i="1" dirty="0" smtClean="0">
                <a:solidFill>
                  <a:srgbClr val="FF0000"/>
                </a:solidFill>
              </a:rPr>
              <a:t> </a:t>
            </a:r>
            <a:r>
              <a:rPr lang="pl-PL" i="1" dirty="0" smtClean="0">
                <a:solidFill>
                  <a:srgbClr val="FF0000"/>
                </a:solidFill>
              </a:rPr>
              <a:t>wrzesienia</a:t>
            </a:r>
            <a:endParaRPr lang="pl-PL" i="1" dirty="0" smtClean="0">
              <a:solidFill>
                <a:srgbClr val="FF0000"/>
              </a:solidFill>
            </a:endParaRPr>
          </a:p>
          <a:p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" name="Рисунок 3" descr="sudraba avots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836712"/>
            <a:ext cx="4392488" cy="26909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sudraba avots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99992" y="0"/>
            <a:ext cx="4355976" cy="37170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rodnik6.JPG"/>
          <p:cNvPicPr>
            <a:picLocks noChangeAspect="1"/>
          </p:cNvPicPr>
          <p:nvPr/>
        </p:nvPicPr>
        <p:blipFill>
          <a:blip r:embed="rId4" cstate="print"/>
          <a:srcRect t="27603"/>
          <a:stretch>
            <a:fillRect/>
          </a:stretch>
        </p:blipFill>
        <p:spPr>
          <a:xfrm>
            <a:off x="1403648" y="3789040"/>
            <a:ext cx="5652120" cy="30689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67544" y="188640"/>
            <a:ext cx="7467600" cy="4873752"/>
          </a:xfrm>
        </p:spPr>
        <p:txBody>
          <a:bodyPr/>
          <a:lstStyle/>
          <a:p>
            <a:r>
              <a:rPr lang="pl-PL" dirty="0" smtClean="0">
                <a:solidFill>
                  <a:srgbClr val="C00000"/>
                </a:solidFill>
              </a:rPr>
              <a:t>Koncert  w </a:t>
            </a:r>
            <a:r>
              <a:rPr lang="pl-PL" dirty="0" smtClean="0">
                <a:solidFill>
                  <a:srgbClr val="C00000"/>
                </a:solidFill>
              </a:rPr>
              <a:t>Meżare</a:t>
            </a:r>
          </a:p>
          <a:p>
            <a:endParaRPr lang="pl-PL" dirty="0" smtClean="0">
              <a:solidFill>
                <a:srgbClr val="C00000"/>
              </a:solidFill>
            </a:endParaRPr>
          </a:p>
          <a:p>
            <a:endParaRPr lang="pl-PL" dirty="0" smtClean="0">
              <a:solidFill>
                <a:srgbClr val="C00000"/>
              </a:solidFill>
            </a:endParaRPr>
          </a:p>
          <a:p>
            <a:endParaRPr lang="pl-PL" dirty="0" smtClean="0">
              <a:solidFill>
                <a:srgbClr val="C00000"/>
              </a:solidFill>
            </a:endParaRPr>
          </a:p>
          <a:p>
            <a:endParaRPr lang="pl-PL" dirty="0" smtClean="0">
              <a:solidFill>
                <a:srgbClr val="C00000"/>
              </a:solidFill>
            </a:endParaRPr>
          </a:p>
          <a:p>
            <a:endParaRPr lang="pl-PL" dirty="0" smtClean="0">
              <a:solidFill>
                <a:srgbClr val="C00000"/>
              </a:solidFill>
            </a:endParaRPr>
          </a:p>
          <a:p>
            <a:endParaRPr lang="pl-PL" dirty="0" smtClean="0">
              <a:solidFill>
                <a:srgbClr val="C00000"/>
              </a:solidFill>
            </a:endParaRPr>
          </a:p>
          <a:p>
            <a:endParaRPr lang="pl-PL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pl-PL" i="1" dirty="0" smtClean="0">
                <a:solidFill>
                  <a:srgbClr val="FF0000"/>
                </a:solidFill>
              </a:rPr>
              <a:t>15.</a:t>
            </a:r>
            <a:r>
              <a:rPr lang="pl-PL" i="1" dirty="0" smtClean="0">
                <a:solidFill>
                  <a:srgbClr val="FF0000"/>
                </a:solidFill>
              </a:rPr>
              <a:t> </a:t>
            </a:r>
            <a:r>
              <a:rPr lang="pl-PL" i="1" dirty="0" smtClean="0">
                <a:solidFill>
                  <a:srgbClr val="FF0000"/>
                </a:solidFill>
              </a:rPr>
              <a:t>grudzienia</a:t>
            </a:r>
            <a:endParaRPr lang="pl-PL" i="1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" name="Рисунок 3" descr="mezare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75856" y="3284984"/>
            <a:ext cx="5193624" cy="30243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mezare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2" y="620688"/>
            <a:ext cx="5184576" cy="26106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Пятно 2 6"/>
          <p:cNvSpPr/>
          <p:nvPr/>
        </p:nvSpPr>
        <p:spPr>
          <a:xfrm>
            <a:off x="5940152" y="548680"/>
            <a:ext cx="3203848" cy="1562472"/>
          </a:xfrm>
          <a:prstGeom prst="irregularSeal2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7-конечная звезда 8"/>
          <p:cNvSpPr/>
          <p:nvPr/>
        </p:nvSpPr>
        <p:spPr>
          <a:xfrm flipH="1">
            <a:off x="827584" y="4653136"/>
            <a:ext cx="1440160" cy="1152128"/>
          </a:xfrm>
          <a:prstGeom prst="star7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3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3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0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29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30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31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2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30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34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35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36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 rot="10800000" flipH="1" flipV="1">
            <a:off x="6012160" y="0"/>
            <a:ext cx="2759216" cy="4983480"/>
          </a:xfr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endParaRPr lang="pl-PL" sz="2400" dirty="0" smtClean="0">
              <a:solidFill>
                <a:srgbClr val="C00000"/>
              </a:solidFill>
            </a:endParaRPr>
          </a:p>
          <a:p>
            <a:pPr algn="ctr"/>
            <a:endParaRPr lang="pl-PL" sz="2400" dirty="0" smtClean="0">
              <a:solidFill>
                <a:srgbClr val="C00000"/>
              </a:solidFill>
            </a:endParaRPr>
          </a:p>
          <a:p>
            <a:pPr algn="ctr"/>
            <a:endParaRPr lang="pl-PL" sz="2400" dirty="0" smtClean="0">
              <a:solidFill>
                <a:srgbClr val="C00000"/>
              </a:solidFill>
            </a:endParaRPr>
          </a:p>
          <a:p>
            <a:pPr algn="ctr"/>
            <a:endParaRPr lang="pl-PL" sz="2400" dirty="0" smtClean="0">
              <a:solidFill>
                <a:srgbClr val="C00000"/>
              </a:solidFill>
            </a:endParaRPr>
          </a:p>
          <a:p>
            <a:pPr algn="ctr"/>
            <a:r>
              <a:rPr lang="pl-PL" sz="2400" b="1" i="1" dirty="0" smtClean="0">
                <a:solidFill>
                  <a:srgbClr val="C00000"/>
                </a:solidFill>
              </a:rPr>
              <a:t>ZPŁ</a:t>
            </a:r>
          </a:p>
          <a:p>
            <a:pPr algn="ctr"/>
            <a:r>
              <a:rPr lang="pl-PL" sz="2400" b="1" i="1" dirty="0" smtClean="0">
                <a:solidFill>
                  <a:srgbClr val="C00000"/>
                </a:solidFill>
              </a:rPr>
              <a:t>Konferencja</a:t>
            </a:r>
            <a:endParaRPr lang="ru-RU" sz="2400" b="1" i="1" dirty="0" smtClean="0">
              <a:solidFill>
                <a:srgbClr val="C00000"/>
              </a:solidFill>
            </a:endParaRPr>
          </a:p>
          <a:p>
            <a:pPr algn="ctr"/>
            <a:r>
              <a:rPr lang="pl-PL" sz="2400" b="1" i="1" dirty="0" smtClean="0">
                <a:solidFill>
                  <a:srgbClr val="C00000"/>
                </a:solidFill>
              </a:rPr>
              <a:t>Sprawozdawczo</a:t>
            </a:r>
            <a:r>
              <a:rPr lang="en-US" sz="2400" b="1" i="1" dirty="0" smtClean="0">
                <a:solidFill>
                  <a:srgbClr val="C00000"/>
                </a:solidFill>
              </a:rPr>
              <a:t>-</a:t>
            </a:r>
            <a:r>
              <a:rPr lang="pl-PL" sz="2400" b="1" i="1" dirty="0" smtClean="0">
                <a:solidFill>
                  <a:srgbClr val="C00000"/>
                </a:solidFill>
              </a:rPr>
              <a:t>wyborcza </a:t>
            </a:r>
            <a:r>
              <a:rPr lang="pl-PL" sz="2400" b="1" i="1" dirty="0" smtClean="0">
                <a:solidFill>
                  <a:srgbClr val="C00000"/>
                </a:solidFill>
              </a:rPr>
              <a:t> MARZEC</a:t>
            </a:r>
          </a:p>
          <a:p>
            <a:pPr algn="ctr"/>
            <a:endParaRPr lang="pl-PL" sz="2400" b="1" i="1" dirty="0" smtClean="0">
              <a:solidFill>
                <a:srgbClr val="C00000"/>
              </a:solidFill>
            </a:endParaRPr>
          </a:p>
        </p:txBody>
      </p:sp>
      <p:pic>
        <p:nvPicPr>
          <p:cNvPr id="5" name="Содержимое 4" descr="konference2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188640"/>
            <a:ext cx="3168352" cy="2376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konference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92080" y="4437112"/>
            <a:ext cx="2880320" cy="21602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Рисунок 6" descr="konference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3717032"/>
            <a:ext cx="3707904" cy="27809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 descr="konference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508104" y="-171400"/>
            <a:ext cx="3168352" cy="2376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konference11.JPG"/>
          <p:cNvPicPr>
            <a:picLocks noChangeAspect="1"/>
          </p:cNvPicPr>
          <p:nvPr/>
        </p:nvPicPr>
        <p:blipFill>
          <a:blip r:embed="rId6" cstate="print"/>
          <a:srcRect l="38454"/>
          <a:stretch>
            <a:fillRect/>
          </a:stretch>
        </p:blipFill>
        <p:spPr>
          <a:xfrm>
            <a:off x="3203848" y="1412776"/>
            <a:ext cx="2592288" cy="31589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mph" presetSubtype="1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1" dur="indefinit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22" dur="indefinit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23" dur="indefinit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5" presetClass="emph" presetSubtype="1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5" dur="indefinit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26" dur="indefinit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27" dur="indefinit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5" presetClass="emph" presetSubtype="1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9" dur="indefinite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30" dur="indefinite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31" dur="indefinite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864176" cy="4983480"/>
          </a:xfrm>
        </p:spPr>
        <p:txBody>
          <a:bodyPr/>
          <a:lstStyle/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pPr algn="ctr"/>
            <a:r>
              <a:rPr lang="pl-PL" sz="2400" b="1" i="1" dirty="0" smtClean="0">
                <a:solidFill>
                  <a:srgbClr val="C00000"/>
                </a:solidFill>
              </a:rPr>
              <a:t>II Festiwal Pieśni  </a:t>
            </a:r>
            <a:r>
              <a:rPr lang="pl-PL" sz="2400" b="1" i="1" dirty="0" smtClean="0">
                <a:solidFill>
                  <a:srgbClr val="C00000"/>
                </a:solidFill>
              </a:rPr>
              <a:t>Sakralnej</a:t>
            </a:r>
          </a:p>
          <a:p>
            <a:pPr algn="ctr"/>
            <a:r>
              <a:rPr lang="pl-PL" sz="2400" b="1" i="1" dirty="0" smtClean="0">
                <a:solidFill>
                  <a:srgbClr val="C00000"/>
                </a:solidFill>
              </a:rPr>
              <a:t>MAJ</a:t>
            </a:r>
            <a:endParaRPr lang="ru-RU" sz="2400" b="1" i="1" dirty="0">
              <a:solidFill>
                <a:srgbClr val="C00000"/>
              </a:solidFill>
            </a:endParaRPr>
          </a:p>
        </p:txBody>
      </p:sp>
      <p:pic>
        <p:nvPicPr>
          <p:cNvPr id="5" name="Содержимое 4" descr="festival1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rcRect l="12697"/>
          <a:stretch>
            <a:fillRect/>
          </a:stretch>
        </p:blipFill>
        <p:spPr>
          <a:xfrm>
            <a:off x="0" y="0"/>
            <a:ext cx="2719536" cy="2336304"/>
          </a:xfrm>
        </p:spPr>
      </p:pic>
      <p:pic>
        <p:nvPicPr>
          <p:cNvPr id="6" name="Рисунок 5" descr="festival10.JPG"/>
          <p:cNvPicPr>
            <a:picLocks noChangeAspect="1"/>
          </p:cNvPicPr>
          <p:nvPr/>
        </p:nvPicPr>
        <p:blipFill>
          <a:blip r:embed="rId3" cstate="print"/>
          <a:srcRect t="16406"/>
          <a:stretch>
            <a:fillRect/>
          </a:stretch>
        </p:blipFill>
        <p:spPr>
          <a:xfrm>
            <a:off x="6084168" y="3888413"/>
            <a:ext cx="2664296" cy="2969587"/>
          </a:xfrm>
          <a:prstGeom prst="rect">
            <a:avLst/>
          </a:prstGeom>
        </p:spPr>
      </p:pic>
      <p:pic>
        <p:nvPicPr>
          <p:cNvPr id="7" name="Рисунок 6" descr="festival15.JPG"/>
          <p:cNvPicPr>
            <a:picLocks noChangeAspect="1"/>
          </p:cNvPicPr>
          <p:nvPr/>
        </p:nvPicPr>
        <p:blipFill>
          <a:blip r:embed="rId4" cstate="print"/>
          <a:srcRect t="16424"/>
          <a:stretch>
            <a:fillRect/>
          </a:stretch>
        </p:blipFill>
        <p:spPr>
          <a:xfrm>
            <a:off x="1619672" y="4293096"/>
            <a:ext cx="4091947" cy="2564904"/>
          </a:xfrm>
          <a:prstGeom prst="rect">
            <a:avLst/>
          </a:prstGeom>
        </p:spPr>
      </p:pic>
      <p:pic>
        <p:nvPicPr>
          <p:cNvPr id="9" name="Рисунок 8" descr="festival14.JPG"/>
          <p:cNvPicPr>
            <a:picLocks noChangeAspect="1"/>
          </p:cNvPicPr>
          <p:nvPr/>
        </p:nvPicPr>
        <p:blipFill>
          <a:blip r:embed="rId5" cstate="print"/>
          <a:srcRect b="32650"/>
          <a:stretch>
            <a:fillRect/>
          </a:stretch>
        </p:blipFill>
        <p:spPr>
          <a:xfrm>
            <a:off x="4932040" y="0"/>
            <a:ext cx="3563888" cy="1800200"/>
          </a:xfrm>
          <a:prstGeom prst="rect">
            <a:avLst/>
          </a:prstGeom>
        </p:spPr>
      </p:pic>
      <p:pic>
        <p:nvPicPr>
          <p:cNvPr id="11" name="Рисунок 10" descr="festival6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779912" y="1772816"/>
            <a:ext cx="3024336" cy="2088232"/>
          </a:xfrm>
          <a:prstGeom prst="rect">
            <a:avLst/>
          </a:prstGeom>
        </p:spPr>
      </p:pic>
      <p:pic>
        <p:nvPicPr>
          <p:cNvPr id="12" name="Рисунок 11" descr="festival16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67544" y="2132856"/>
            <a:ext cx="2915816" cy="21868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belorusy4.JPG"/>
          <p:cNvPicPr>
            <a:picLocks noChangeAspect="1"/>
          </p:cNvPicPr>
          <p:nvPr/>
        </p:nvPicPr>
        <p:blipFill>
          <a:blip r:embed="rId2" cstate="print"/>
          <a:srcRect t="26889"/>
          <a:stretch>
            <a:fillRect/>
          </a:stretch>
        </p:blipFill>
        <p:spPr>
          <a:xfrm>
            <a:off x="0" y="3933056"/>
            <a:ext cx="4464496" cy="24480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belorusy2.JPG"/>
          <p:cNvPicPr>
            <a:picLocks noGrp="1" noChangeAspect="1"/>
          </p:cNvPicPr>
          <p:nvPr>
            <p:ph type="pic" idx="1"/>
          </p:nvPr>
        </p:nvPicPr>
        <p:blipFill>
          <a:blip r:embed="rId3" cstate="print"/>
          <a:srcRect l="16250" r="16250"/>
          <a:stretch>
            <a:fillRect/>
          </a:stretch>
        </p:blipFill>
        <p:spPr>
          <a:xfrm>
            <a:off x="0" y="1"/>
            <a:ext cx="3203848" cy="30797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910658" cy="4956048"/>
          </a:xfrm>
        </p:spPr>
        <p:txBody>
          <a:bodyPr/>
          <a:lstStyle/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r>
              <a:rPr lang="pl-PL" sz="2400" dirty="0" smtClean="0">
                <a:solidFill>
                  <a:srgbClr val="C00000"/>
                </a:solidFill>
              </a:rPr>
              <a:t> </a:t>
            </a:r>
          </a:p>
          <a:p>
            <a:endParaRPr lang="pl-PL" sz="2400" dirty="0" smtClean="0">
              <a:solidFill>
                <a:srgbClr val="C00000"/>
              </a:solidFill>
            </a:endParaRPr>
          </a:p>
          <a:p>
            <a:r>
              <a:rPr lang="pl-PL" sz="2400" dirty="0" smtClean="0">
                <a:solidFill>
                  <a:srgbClr val="C00000"/>
                </a:solidFill>
              </a:rPr>
              <a:t>Spotkanie z bialoruskim zespołem </a:t>
            </a:r>
            <a:r>
              <a:rPr lang="pl-PL" sz="2400" dirty="0" smtClean="0">
                <a:solidFill>
                  <a:srgbClr val="C00000"/>
                </a:solidFill>
              </a:rPr>
              <a:t>SPOTKANIA</a:t>
            </a:r>
          </a:p>
          <a:p>
            <a:r>
              <a:rPr lang="pl-PL" sz="2400" dirty="0" smtClean="0">
                <a:solidFill>
                  <a:srgbClr val="FF0000"/>
                </a:solidFill>
              </a:rPr>
              <a:t>Kwiecień</a:t>
            </a:r>
            <a:endParaRPr lang="pl-PL" sz="2400" dirty="0" smtClean="0">
              <a:solidFill>
                <a:srgbClr val="FF0000"/>
              </a:solidFill>
            </a:endParaRPr>
          </a:p>
          <a:p>
            <a:endParaRPr lang="ru-RU" sz="2400" dirty="0">
              <a:solidFill>
                <a:srgbClr val="C00000"/>
              </a:solidFill>
            </a:endParaRPr>
          </a:p>
        </p:txBody>
      </p:sp>
      <p:pic>
        <p:nvPicPr>
          <p:cNvPr id="6" name="Рисунок 5" descr="belorusy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84168" y="0"/>
            <a:ext cx="2843808" cy="213285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Рисунок 7" descr="belorusy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148064" y="4221088"/>
            <a:ext cx="2987824" cy="22408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 descr="belorysy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131840" y="1628800"/>
            <a:ext cx="3491880" cy="261891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1000"/>
                            </p:stCondLst>
                            <p:childTnLst>
                              <p:par>
                                <p:cTn id="2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 descr="tautu terps2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16250" r="16250"/>
          <a:stretch>
            <a:fillRect/>
          </a:stretch>
        </p:blipFill>
        <p:spPr>
          <a:xfrm>
            <a:off x="0" y="0"/>
            <a:ext cx="2627784" cy="29197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32240" y="764704"/>
            <a:ext cx="1910658" cy="5328592"/>
          </a:xfrm>
        </p:spPr>
        <p:txBody>
          <a:bodyPr>
            <a:normAutofit lnSpcReduction="10000"/>
          </a:bodyPr>
          <a:lstStyle/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sz="2400" dirty="0" smtClean="0"/>
          </a:p>
          <a:p>
            <a:endParaRPr lang="pl-PL" sz="2400" dirty="0" smtClean="0">
              <a:solidFill>
                <a:srgbClr val="C00000"/>
              </a:solidFill>
            </a:endParaRPr>
          </a:p>
          <a:p>
            <a:endParaRPr lang="pl-PL" sz="2400" dirty="0" smtClean="0">
              <a:solidFill>
                <a:srgbClr val="C00000"/>
              </a:solidFill>
            </a:endParaRPr>
          </a:p>
          <a:p>
            <a:endParaRPr lang="pl-PL" sz="2400" dirty="0" smtClean="0">
              <a:solidFill>
                <a:srgbClr val="C00000"/>
              </a:solidFill>
            </a:endParaRPr>
          </a:p>
          <a:p>
            <a:endParaRPr lang="pl-PL" sz="2400" dirty="0" smtClean="0">
              <a:solidFill>
                <a:srgbClr val="C00000"/>
              </a:solidFill>
            </a:endParaRPr>
          </a:p>
          <a:p>
            <a:r>
              <a:rPr lang="pl-PL" sz="2400" dirty="0" smtClean="0">
                <a:solidFill>
                  <a:srgbClr val="C00000"/>
                </a:solidFill>
              </a:rPr>
              <a:t>Prezentacja</a:t>
            </a:r>
          </a:p>
          <a:p>
            <a:r>
              <a:rPr lang="pl-PL" sz="2400" dirty="0" smtClean="0">
                <a:solidFill>
                  <a:srgbClr val="C00000"/>
                </a:solidFill>
              </a:rPr>
              <a:t>strojów  ludowych </a:t>
            </a:r>
            <a:endParaRPr lang="pl-PL" sz="2400" dirty="0" smtClean="0">
              <a:solidFill>
                <a:srgbClr val="C00000"/>
              </a:solidFill>
            </a:endParaRPr>
          </a:p>
          <a:p>
            <a:endParaRPr lang="pl-PL" sz="2400" dirty="0" smtClean="0"/>
          </a:p>
          <a:p>
            <a:r>
              <a:rPr lang="pl-PL" sz="2400" b="1" dirty="0" smtClean="0">
                <a:solidFill>
                  <a:srgbClr val="FF0000"/>
                </a:solidFill>
              </a:rPr>
              <a:t>K</a:t>
            </a:r>
            <a:r>
              <a:rPr lang="pl-PL" sz="2400" b="1" dirty="0" smtClean="0">
                <a:solidFill>
                  <a:srgbClr val="FF0000"/>
                </a:solidFill>
              </a:rPr>
              <a:t>wiecień</a:t>
            </a:r>
            <a:endParaRPr lang="pl-PL" sz="2400" b="1" dirty="0" smtClean="0">
              <a:solidFill>
                <a:srgbClr val="FF0000"/>
              </a:solidFill>
            </a:endParaRPr>
          </a:p>
          <a:p>
            <a:endParaRPr lang="pl-PL" sz="2400" dirty="0" smtClean="0">
              <a:solidFill>
                <a:srgbClr val="C00000"/>
              </a:solidFill>
            </a:endParaRPr>
          </a:p>
          <a:p>
            <a:endParaRPr lang="ru-RU" sz="2400" dirty="0"/>
          </a:p>
        </p:txBody>
      </p:sp>
      <p:pic>
        <p:nvPicPr>
          <p:cNvPr id="7" name="Рисунок 6" descr="tautu terps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95936" y="0"/>
            <a:ext cx="4860032" cy="36450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tautu terps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3212976"/>
            <a:ext cx="3995936" cy="29969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 descr="tautu terps5.JPG"/>
          <p:cNvPicPr>
            <a:picLocks noChangeAspect="1"/>
          </p:cNvPicPr>
          <p:nvPr/>
        </p:nvPicPr>
        <p:blipFill>
          <a:blip r:embed="rId5" cstate="print"/>
          <a:srcRect l="7895" r="10526" b="15882"/>
          <a:stretch>
            <a:fillRect/>
          </a:stretch>
        </p:blipFill>
        <p:spPr>
          <a:xfrm>
            <a:off x="4427984" y="3501008"/>
            <a:ext cx="2232248" cy="306896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5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b="1" i="1" dirty="0" smtClean="0"/>
              <a:t>Polskie życie parafialne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23528" y="620688"/>
            <a:ext cx="8820472" cy="4873752"/>
          </a:xfrm>
        </p:spPr>
        <p:txBody>
          <a:bodyPr/>
          <a:lstStyle/>
          <a:p>
            <a:r>
              <a:rPr lang="pl-PL" dirty="0" smtClean="0">
                <a:solidFill>
                  <a:srgbClr val="C00000"/>
                </a:solidFill>
              </a:rPr>
              <a:t>8 maja                                                         Wielki   Czwartek                                                                                                            </a:t>
            </a:r>
          </a:p>
          <a:p>
            <a:endParaRPr lang="pl-PL" dirty="0" smtClean="0">
              <a:solidFill>
                <a:srgbClr val="C00000"/>
              </a:solidFill>
            </a:endParaRPr>
          </a:p>
          <a:p>
            <a:endParaRPr lang="pl-PL" dirty="0" smtClean="0">
              <a:solidFill>
                <a:srgbClr val="C00000"/>
              </a:solidFill>
            </a:endParaRPr>
          </a:p>
          <a:p>
            <a:endParaRPr lang="pl-PL" dirty="0" smtClean="0">
              <a:solidFill>
                <a:srgbClr val="C00000"/>
              </a:solidFill>
            </a:endParaRPr>
          </a:p>
          <a:p>
            <a:endParaRPr lang="pl-PL" dirty="0" smtClean="0">
              <a:solidFill>
                <a:srgbClr val="C00000"/>
              </a:solidFill>
            </a:endParaRPr>
          </a:p>
          <a:p>
            <a:endParaRPr lang="pl-PL" dirty="0" smtClean="0">
              <a:solidFill>
                <a:srgbClr val="C00000"/>
              </a:solidFill>
            </a:endParaRPr>
          </a:p>
          <a:p>
            <a:r>
              <a:rPr lang="pl-PL" dirty="0" smtClean="0">
                <a:solidFill>
                  <a:srgbClr val="C00000"/>
                </a:solidFill>
              </a:rPr>
              <a:t>Noworocza ofiara	     Wizyta księdza	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6" name="Рисунок 5" descr="baznica2.JPG"/>
          <p:cNvPicPr>
            <a:picLocks noChangeAspect="1"/>
          </p:cNvPicPr>
          <p:nvPr/>
        </p:nvPicPr>
        <p:blipFill>
          <a:blip r:embed="rId3" cstate="print"/>
          <a:srcRect b="31261"/>
          <a:stretch>
            <a:fillRect/>
          </a:stretch>
        </p:blipFill>
        <p:spPr>
          <a:xfrm>
            <a:off x="251520" y="1268760"/>
            <a:ext cx="3491880" cy="1800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 descr="baznica3.JPG"/>
          <p:cNvPicPr>
            <a:picLocks noChangeAspect="1"/>
          </p:cNvPicPr>
          <p:nvPr/>
        </p:nvPicPr>
        <p:blipFill>
          <a:blip r:embed="rId4" cstate="print"/>
          <a:srcRect l="16095" r="21826"/>
          <a:stretch>
            <a:fillRect/>
          </a:stretch>
        </p:blipFill>
        <p:spPr>
          <a:xfrm>
            <a:off x="3563888" y="692696"/>
            <a:ext cx="1944216" cy="23488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 descr="davanas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3528" y="3717032"/>
            <a:ext cx="2232248" cy="15121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davanas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51520" y="5103186"/>
            <a:ext cx="2339752" cy="17548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oktobris2012 028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347864" y="3645024"/>
            <a:ext cx="2195736" cy="16468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Рисунок 13" descr="krakow_oktobris2012 037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771800" y="5265204"/>
            <a:ext cx="2123728" cy="15927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 descr="oktobris2012 027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716016" y="5229200"/>
            <a:ext cx="1979712" cy="1628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Рисунок 16" descr="baznica4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012160" y="1052736"/>
            <a:ext cx="2736304" cy="20522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Рисунок 17" descr="baznica5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796136" y="2996952"/>
            <a:ext cx="2976331" cy="2232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 descr="lieldiena1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6732240" y="5291826"/>
            <a:ext cx="2088232" cy="15661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4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projkt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509120"/>
            <a:ext cx="3131840" cy="23488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 smtClean="0"/>
              <a:t>Zdobywamy młode  pokolenie</a:t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1560" y="548680"/>
            <a:ext cx="7467600" cy="4873752"/>
          </a:xfrm>
        </p:spPr>
        <p:txBody>
          <a:bodyPr/>
          <a:lstStyle/>
          <a:p>
            <a:r>
              <a:rPr lang="pl-PL" dirty="0" smtClean="0">
                <a:solidFill>
                  <a:srgbClr val="C00000"/>
                </a:solidFill>
              </a:rPr>
              <a:t>Goście  z Sokołowa</a:t>
            </a:r>
          </a:p>
          <a:p>
            <a:endParaRPr lang="pl-PL" dirty="0" smtClean="0">
              <a:solidFill>
                <a:srgbClr val="C00000"/>
              </a:solidFill>
            </a:endParaRPr>
          </a:p>
          <a:p>
            <a:endParaRPr lang="pl-PL" dirty="0" smtClean="0">
              <a:solidFill>
                <a:srgbClr val="C00000"/>
              </a:solidFill>
            </a:endParaRPr>
          </a:p>
          <a:p>
            <a:endParaRPr lang="pl-PL" dirty="0" smtClean="0">
              <a:solidFill>
                <a:srgbClr val="C00000"/>
              </a:solidFill>
            </a:endParaRPr>
          </a:p>
          <a:p>
            <a:endParaRPr lang="pl-PL" dirty="0" smtClean="0">
              <a:solidFill>
                <a:srgbClr val="C00000"/>
              </a:solidFill>
            </a:endParaRPr>
          </a:p>
          <a:p>
            <a:pPr algn="ctr"/>
            <a:r>
              <a:rPr lang="pl-PL" dirty="0" smtClean="0">
                <a:solidFill>
                  <a:srgbClr val="C00000"/>
                </a:solidFill>
              </a:rPr>
              <a:t>Obóz dla dzieci</a:t>
            </a:r>
          </a:p>
          <a:p>
            <a:endParaRPr lang="pl-PL" dirty="0" smtClean="0">
              <a:solidFill>
                <a:srgbClr val="C00000"/>
              </a:solidFill>
            </a:endParaRPr>
          </a:p>
        </p:txBody>
      </p:sp>
      <p:pic>
        <p:nvPicPr>
          <p:cNvPr id="7" name="Рисунок 6" descr="berni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3568" y="908720"/>
            <a:ext cx="2459765" cy="18448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berni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03848" y="908720"/>
            <a:ext cx="2160240" cy="17368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 descr="berni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3212976"/>
            <a:ext cx="2592288" cy="1944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 descr="prijekt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555776" y="3284984"/>
            <a:ext cx="3275856" cy="24568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6" name="Рисунок 15" descr="projekt3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796136" y="2924944"/>
            <a:ext cx="3131840" cy="23488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Рисунок 16" descr="berni8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724128" y="620688"/>
            <a:ext cx="2304256" cy="20162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Рисунок 17" descr="projekt4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508104" y="5157192"/>
            <a:ext cx="2267744" cy="17008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500"/>
                            </p:stCondLst>
                            <p:childTnLst>
                              <p:par>
                                <p:cTn id="21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2500"/>
                            </p:stCondLst>
                            <p:childTnLst>
                              <p:par>
                                <p:cTn id="36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8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500"/>
                            </p:stCondLst>
                            <p:childTnLst>
                              <p:par>
                                <p:cTn id="40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3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052736"/>
            <a:ext cx="7180312" cy="2053590"/>
          </a:xfrm>
        </p:spPr>
        <p:txBody>
          <a:bodyPr/>
          <a:lstStyle/>
          <a:p>
            <a:pPr algn="ctr"/>
            <a:r>
              <a:rPr lang="pl-PL" dirty="0" smtClean="0"/>
              <a:t>życzymy  dużo szczęscia i spełnienia marzeń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Zarząd  Oddziału RODACY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384</TotalTime>
  <Words>139</Words>
  <Application>Microsoft Office PowerPoint</Application>
  <PresentationFormat>Экран (4:3)</PresentationFormat>
  <Paragraphs>174</Paragraphs>
  <Slides>19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Эркер</vt:lpstr>
      <vt:lpstr>Stowarzyszenie Polaków w Jekabpilsie RODACY</vt:lpstr>
      <vt:lpstr>Wokalny  i taneczny  zespoły RODACY uczestniczyły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Polskie życie parafialne  </vt:lpstr>
      <vt:lpstr>Zdobywamy młode  pokolenie  </vt:lpstr>
      <vt:lpstr>życzymy  dużo szczęscia i spełnienia marzeń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Stowarzyszenie Polaków w Jekabpilsie </dc:title>
  <dc:creator>®</dc:creator>
  <cp:lastModifiedBy>®</cp:lastModifiedBy>
  <cp:revision>36</cp:revision>
  <dcterms:created xsi:type="dcterms:W3CDTF">2013-04-05T13:13:30Z</dcterms:created>
  <dcterms:modified xsi:type="dcterms:W3CDTF">2013-04-07T05:43:09Z</dcterms:modified>
</cp:coreProperties>
</file>