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handoutMasterIdLst>
    <p:handoutMasterId r:id="rId19"/>
  </p:handoutMasterIdLst>
  <p:sldIdLst>
    <p:sldId id="256" r:id="rId2"/>
    <p:sldId id="257" r:id="rId3"/>
    <p:sldId id="258" r:id="rId4"/>
    <p:sldId id="277" r:id="rId5"/>
    <p:sldId id="259" r:id="rId6"/>
    <p:sldId id="260" r:id="rId7"/>
    <p:sldId id="263" r:id="rId8"/>
    <p:sldId id="262" r:id="rId9"/>
    <p:sldId id="265" r:id="rId10"/>
    <p:sldId id="268" r:id="rId11"/>
    <p:sldId id="269" r:id="rId12"/>
    <p:sldId id="270" r:id="rId13"/>
    <p:sldId id="275" r:id="rId14"/>
    <p:sldId id="272" r:id="rId15"/>
    <p:sldId id="273" r:id="rId16"/>
    <p:sldId id="278" r:id="rId17"/>
    <p:sldId id="27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4" autoAdjust="0"/>
    <p:restoredTop sz="94660"/>
  </p:normalViewPr>
  <p:slideViewPr>
    <p:cSldViewPr>
      <p:cViewPr varScale="1">
        <p:scale>
          <a:sx n="75" d="100"/>
          <a:sy n="75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E88B6-3ED3-440C-A5BC-2A2B4E48AF7E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655BAE2-BC4B-4767-9295-7D2945630A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819AB-6618-403D-A1F1-F2ED61A3E264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02926FC-61E2-40E2-875A-F0C537FBD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07523-49D3-41DF-88A4-B3F2AB2578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101B7-84AA-4D17-BE7C-226830872AEF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CF2CC-4CE9-46DE-B70E-BB2DBA161D3B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FDDC9-371A-410C-90D3-4FFE8802E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DF7C9-ED6B-48B5-8F34-375541CA83FA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4ACA962-D0F5-40FC-8129-C46983966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FD8A7-49B2-4534-82E4-E3D7D9F52511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4EC89-1163-4531-8F18-1F02940A3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C37BC-798A-4063-A250-E4C1966B7794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3F072A4-460E-461D-A854-0935B6F75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243FA-8EE5-4819-B85C-3AC409ADC606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87B41-3CE9-4A13-897C-EBB41D0B4E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7C9E7-6FF7-4126-8B60-BF833BD1863D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D83A927-8F59-49D7-AFAF-2241C166C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16BD2E9-8074-4378-B5C7-5DB26212A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BF392-C307-4D3C-B4D6-B17926F1B012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2AD47-00F7-4DA0-9E47-051CEB6D539D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7C59-95D7-4C75-8B78-AF7FFC772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CDFA735-0E4F-412C-9C88-B66E4F042CAC}" type="datetimeFigureOut">
              <a:rPr lang="ru-RU"/>
              <a:pPr>
                <a:defRPr/>
              </a:pPr>
              <a:t>21.10.2010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046175-7C1F-4393-9D3F-DFA8B9A59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C35E2E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C35E2E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DE6C36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CF6DA4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tiff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tiff"/><Relationship Id="rId4" Type="http://schemas.openxmlformats.org/officeDocument/2006/relationships/image" Target="../media/image1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руглая лента лицом вниз 4"/>
          <p:cNvSpPr/>
          <p:nvPr/>
        </p:nvSpPr>
        <p:spPr>
          <a:xfrm>
            <a:off x="395288" y="0"/>
            <a:ext cx="8280400" cy="2243138"/>
          </a:xfrm>
          <a:prstGeom prst="ellipse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048000" cy="1404000"/>
          </a:xfrm>
        </p:spPr>
        <p:txBody>
          <a:bodyPr>
            <a:normAutofit fontScale="70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z="8600" i="1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1990 - 2010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46382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“</a:t>
            </a:r>
            <a:r>
              <a:rPr lang="en-US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RODACY</a:t>
            </a:r>
            <a:r>
              <a:rPr lang="en-US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”</a:t>
            </a:r>
            <a:r>
              <a:rPr lang="en-US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4-конечная звезда 5"/>
          <p:cNvSpPr/>
          <p:nvPr/>
        </p:nvSpPr>
        <p:spPr>
          <a:xfrm>
            <a:off x="250825" y="4797425"/>
            <a:ext cx="2520950" cy="1562100"/>
          </a:xfrm>
          <a:prstGeom prst="star4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7956550" y="2565400"/>
            <a:ext cx="914400" cy="9144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057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716338"/>
            <a:ext cx="5214938" cy="2643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11225"/>
          </a:xfrm>
        </p:spPr>
        <p:txBody>
          <a:bodyPr/>
          <a:lstStyle/>
          <a:p>
            <a:pPr algn="l" eaLnBrk="1" hangingPunct="1"/>
            <a:r>
              <a:rPr lang="lv-LV" sz="4900" smtClean="0">
                <a:solidFill>
                  <a:srgbClr val="C00000"/>
                </a:solidFill>
              </a:rPr>
              <a:t>VI</a:t>
            </a:r>
            <a:r>
              <a:rPr lang="pl-PL" sz="4900" smtClean="0">
                <a:solidFill>
                  <a:srgbClr val="C00000"/>
                </a:solidFill>
              </a:rPr>
              <a:t>LNO</a:t>
            </a:r>
            <a:endParaRPr lang="ru-RU" sz="4900" smtClean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DSC0577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772618">
            <a:off x="4644008" y="1484784"/>
            <a:ext cx="4283614" cy="2786082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SC058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196752"/>
            <a:ext cx="392909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708025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dirty="0" smtClean="0">
                <a:solidFill>
                  <a:srgbClr val="C00000"/>
                </a:solidFill>
                <a:latin typeface="+mn-lt"/>
              </a:rPr>
              <a:t>LATGALE   					</a:t>
            </a:r>
            <a:r>
              <a:rPr lang="lv-LV" dirty="0" smtClean="0">
                <a:solidFill>
                  <a:srgbClr val="C00000"/>
                </a:solidFill>
                <a:latin typeface="+mn-lt"/>
              </a:rPr>
              <a:t>SIGULDA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Содержимое 3" descr="HPIM06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0022"/>
          <a:stretch>
            <a:fillRect/>
          </a:stretch>
        </p:blipFill>
        <p:spPr>
          <a:xfrm>
            <a:off x="5364088" y="692696"/>
            <a:ext cx="3500463" cy="256540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04582.JPG"/>
          <p:cNvPicPr>
            <a:picLocks noChangeAspect="1"/>
          </p:cNvPicPr>
          <p:nvPr/>
        </p:nvPicPr>
        <p:blipFill>
          <a:blip r:embed="rId3" cstate="print"/>
          <a:srcRect t="9434" b="11321"/>
          <a:stretch>
            <a:fillRect/>
          </a:stretch>
        </p:blipFill>
        <p:spPr>
          <a:xfrm>
            <a:off x="395536" y="692696"/>
            <a:ext cx="3291795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3" descr="DSC045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429000"/>
            <a:ext cx="4506494" cy="26409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DSC04590.JPG"/>
          <p:cNvPicPr>
            <a:picLocks noChangeAspect="1"/>
          </p:cNvPicPr>
          <p:nvPr/>
        </p:nvPicPr>
        <p:blipFill>
          <a:blip r:embed="rId5" cstate="print"/>
          <a:srcRect l="14943" r="4598" b="11864"/>
          <a:stretch>
            <a:fillRect/>
          </a:stretch>
        </p:blipFill>
        <p:spPr>
          <a:xfrm>
            <a:off x="5076056" y="3861048"/>
            <a:ext cx="3179614" cy="2362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Altar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338" y="2565400"/>
            <a:ext cx="4041775" cy="3030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pl-PL" sz="3200" smtClean="0">
                <a:solidFill>
                  <a:srgbClr val="C00000"/>
                </a:solidFill>
              </a:rPr>
              <a:t>Zespół</a:t>
            </a:r>
            <a:r>
              <a:rPr lang="lv-LV" sz="3200" smtClean="0">
                <a:solidFill>
                  <a:srgbClr val="C00000"/>
                </a:solidFill>
              </a:rPr>
              <a:t> „Rodacy” </a:t>
            </a:r>
            <a:endParaRPr lang="ru-RU" sz="3200" smtClean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LOLA 0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292080" y="0"/>
            <a:ext cx="3496754" cy="2335377"/>
          </a:xfrm>
          <a:prstGeom prst="round2DiagRect">
            <a:avLst>
              <a:gd name="adj1" fmla="val 16667"/>
              <a:gd name="adj2" fmla="val 50000"/>
            </a:avLst>
          </a:prstGeom>
          <a:ln w="190500" cap="sq"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0276.JPG"/>
          <p:cNvPicPr>
            <a:picLocks noChangeAspect="1"/>
          </p:cNvPicPr>
          <p:nvPr/>
        </p:nvPicPr>
        <p:blipFill>
          <a:blip r:embed="rId4" cstate="print"/>
          <a:srcRect l="6098" t="10417" b="14583"/>
          <a:stretch>
            <a:fillRect/>
          </a:stretch>
        </p:blipFill>
        <p:spPr>
          <a:xfrm>
            <a:off x="323528" y="3933056"/>
            <a:ext cx="5500726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6" descr="LOLA 0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268760"/>
            <a:ext cx="3857652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 descr="April foto2009 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636912"/>
            <a:ext cx="2687947" cy="2015960"/>
          </a:xfrm>
          <a:prstGeom prst="rect">
            <a:avLst/>
          </a:prstGeom>
          <a:noFill/>
          <a:ln w="127000" cap="rnd" cmpd="sng" algn="ctr">
            <a:solidFill>
              <a:srgbClr val="FFFFFF"/>
            </a:solidFill>
            <a:prstDash val="solid"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7650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i="1" smtClean="0"/>
              <a:t> </a:t>
            </a:r>
            <a:r>
              <a:rPr lang="pl-PL" b="1" smtClean="0"/>
              <a:t>Festiwal Polskiej Piosenki Biesiadnej</a:t>
            </a:r>
            <a:endParaRPr lang="ru-RU" i="1" smtClean="0"/>
          </a:p>
        </p:txBody>
      </p:sp>
      <p:pic>
        <p:nvPicPr>
          <p:cNvPr id="8" name="Рисунок 7" descr="April foto2009 1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149080"/>
            <a:ext cx="3263904" cy="24479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179388" y="981075"/>
            <a:ext cx="4040187" cy="73183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>
                <a:solidFill>
                  <a:srgbClr val="C00000"/>
                </a:solidFill>
              </a:rPr>
              <a:t>2009</a:t>
            </a:r>
            <a:endParaRPr lang="ru-RU">
              <a:solidFill>
                <a:srgbClr val="C00000"/>
              </a:solidFill>
            </a:endParaRPr>
          </a:p>
        </p:txBody>
      </p:sp>
      <p:pic>
        <p:nvPicPr>
          <p:cNvPr id="11" name="Содержимое 10" descr="DSCN2404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6154" t="12195" r="20000" b="17073"/>
          <a:stretch>
            <a:fillRect/>
          </a:stretch>
        </p:blipFill>
        <p:spPr>
          <a:xfrm rot="20684425">
            <a:off x="5027613" y="2603500"/>
            <a:ext cx="2698750" cy="1630363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Текст 9"/>
          <p:cNvSpPr>
            <a:spLocks noGrp="1"/>
          </p:cNvSpPr>
          <p:nvPr>
            <p:ph type="body" sz="half" idx="3"/>
          </p:nvPr>
        </p:nvSpPr>
        <p:spPr>
          <a:xfrm>
            <a:off x="4787900" y="836613"/>
            <a:ext cx="4041775" cy="936625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>
                <a:solidFill>
                  <a:srgbClr val="C00000"/>
                </a:solidFill>
              </a:rPr>
              <a:t>20</a:t>
            </a:r>
            <a:r>
              <a:rPr lang="pl-PL" dirty="0" smtClean="0">
                <a:solidFill>
                  <a:srgbClr val="C00000"/>
                </a:solidFill>
              </a:rPr>
              <a:t>10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3" name="Рисунок 12" descr="DSCN25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9664" y="3645024"/>
            <a:ext cx="3024336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9" descr="DSCN2400.JPG"/>
          <p:cNvPicPr>
            <a:picLocks noChangeAspect="1"/>
          </p:cNvPicPr>
          <p:nvPr/>
        </p:nvPicPr>
        <p:blipFill>
          <a:blip r:embed="rId6" cstate="print"/>
          <a:srcRect b="16667"/>
          <a:stretch>
            <a:fillRect/>
          </a:stretch>
        </p:blipFill>
        <p:spPr>
          <a:xfrm>
            <a:off x="3851920" y="4941168"/>
            <a:ext cx="3096344" cy="1651046"/>
          </a:xfrm>
          <a:prstGeom prst="rect">
            <a:avLst/>
          </a:prstGeom>
          <a:noFill/>
          <a:ln w="15875" cap="rnd" cmpd="sng" algn="ctr">
            <a:noFill/>
            <a:prstDash val="solid"/>
          </a:ln>
          <a:effectLst>
            <a:softEdge rad="112500"/>
          </a:effectLst>
        </p:spPr>
      </p:pic>
      <p:pic>
        <p:nvPicPr>
          <p:cNvPr id="17" name="Рисунок 16" descr="DSCN241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864616">
            <a:off x="6562776" y="957838"/>
            <a:ext cx="2376648" cy="1944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6" descr="April foto2009 103.jpg"/>
          <p:cNvPicPr>
            <a:picLocks noGrp="1" noChangeAspect="1"/>
          </p:cNvPicPr>
          <p:nvPr>
            <p:ph sz="quarter" idx="2"/>
          </p:nvPr>
        </p:nvPicPr>
        <p:blipFill>
          <a:blip r:embed="rId8" cstate="print"/>
          <a:stretch>
            <a:fillRect/>
          </a:stretch>
        </p:blipFill>
        <p:spPr>
          <a:xfrm rot="21091132">
            <a:off x="0" y="1772816"/>
            <a:ext cx="2686776" cy="2017507"/>
          </a:xfr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2492375"/>
            <a:ext cx="2806700" cy="210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0809 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268760"/>
            <a:ext cx="3312368" cy="24842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5" name="Заголовок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229600" cy="846137"/>
          </a:xfrm>
        </p:spPr>
        <p:txBody>
          <a:bodyPr/>
          <a:lstStyle/>
          <a:p>
            <a:pPr algn="l" eaLnBrk="1" hangingPunct="1"/>
            <a:endParaRPr lang="en-US" smtClean="0">
              <a:solidFill>
                <a:srgbClr val="C00000"/>
              </a:solidFill>
            </a:endParaRPr>
          </a:p>
        </p:txBody>
      </p:sp>
      <p:sp>
        <p:nvSpPr>
          <p:cNvPr id="9" name="Солнце 8"/>
          <p:cNvSpPr/>
          <p:nvPr/>
        </p:nvSpPr>
        <p:spPr>
          <a:xfrm>
            <a:off x="4716463" y="0"/>
            <a:ext cx="914400" cy="914400"/>
          </a:xfrm>
          <a:prstGeom prst="su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" name="Содержимое 4" descr="HPIM0808.JPG"/>
          <p:cNvPicPr>
            <a:picLocks noGrp="1" noChangeAspect="1"/>
          </p:cNvPicPr>
          <p:nvPr>
            <p:ph sz="quarter" idx="1"/>
          </p:nvPr>
        </p:nvPicPr>
        <p:blipFill>
          <a:blip r:embed="rId4"/>
          <a:srcRect l="21515" t="10943" b="9707"/>
          <a:stretch>
            <a:fillRect/>
          </a:stretch>
        </p:blipFill>
        <p:spPr>
          <a:xfrm>
            <a:off x="6516688" y="188913"/>
            <a:ext cx="2413000" cy="22479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HPIM1739.JPG"/>
          <p:cNvPicPr>
            <a:picLocks noChangeAspect="1"/>
          </p:cNvPicPr>
          <p:nvPr/>
        </p:nvPicPr>
        <p:blipFill>
          <a:blip r:embed="rId5" cstate="print"/>
          <a:srcRect t="19791"/>
          <a:stretch>
            <a:fillRect/>
          </a:stretch>
        </p:blipFill>
        <p:spPr>
          <a:xfrm>
            <a:off x="467544" y="0"/>
            <a:ext cx="3240360" cy="2203688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2" name="Рисунок 11" descr="HPIM06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43658">
            <a:off x="5796255" y="3597235"/>
            <a:ext cx="3136795" cy="2376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Photo-0053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07904" y="4005064"/>
            <a:ext cx="2016224" cy="16129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 descr="otcet8.tif"/>
          <p:cNvPicPr>
            <a:picLocks noChangeAspect="1"/>
          </p:cNvPicPr>
          <p:nvPr/>
        </p:nvPicPr>
        <p:blipFill>
          <a:blip r:embed="rId8" cstate="print"/>
          <a:srcRect l="12884" t="4851" r="15854" b="65750"/>
          <a:stretch>
            <a:fillRect/>
          </a:stretch>
        </p:blipFill>
        <p:spPr>
          <a:xfrm>
            <a:off x="323528" y="4509120"/>
            <a:ext cx="3456384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4" descr="Bilde1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90860">
            <a:off x="274638" y="1639888"/>
            <a:ext cx="3236912" cy="3016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Горизонтальный свиток 6"/>
          <p:cNvSpPr/>
          <p:nvPr/>
        </p:nvSpPr>
        <p:spPr>
          <a:xfrm>
            <a:off x="3708400" y="0"/>
            <a:ext cx="5184775" cy="1033463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4" name="Содержимое 3" descr="HPIM073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0"/>
            <a:ext cx="3230568" cy="2448000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534400" cy="758825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lv-LV" sz="2800" dirty="0" smtClean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lv-LV" sz="2800" dirty="0" smtClean="0"/>
              <a:t>	</a:t>
            </a:r>
            <a:br>
              <a:rPr lang="lv-LV" sz="2800" dirty="0" smtClean="0"/>
            </a:br>
            <a:r>
              <a:rPr lang="lv-LV" sz="2200" dirty="0" smtClean="0">
                <a:solidFill>
                  <a:srgbClr val="C00000"/>
                </a:solidFill>
              </a:rPr>
              <a:t/>
            </a:r>
            <a:br>
              <a:rPr lang="lv-LV" sz="2200" dirty="0" smtClean="0">
                <a:solidFill>
                  <a:srgbClr val="C00000"/>
                </a:solidFill>
              </a:rPr>
            </a:br>
            <a:r>
              <a:rPr lang="lv-LV" sz="2200" dirty="0" smtClean="0">
                <a:solidFill>
                  <a:srgbClr val="C00000"/>
                </a:solidFill>
              </a:rPr>
              <a:t>„ Jēkabpils – mūsu kopīgās mājas” , </a:t>
            </a:r>
            <a:br>
              <a:rPr lang="lv-LV" sz="2200" dirty="0" smtClean="0">
                <a:solidFill>
                  <a:srgbClr val="C00000"/>
                </a:solidFill>
              </a:rPr>
            </a:br>
            <a:endParaRPr lang="ru-RU" sz="2200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HPIM0733.JPG"/>
          <p:cNvPicPr>
            <a:picLocks noChangeAspect="1"/>
          </p:cNvPicPr>
          <p:nvPr/>
        </p:nvPicPr>
        <p:blipFill>
          <a:blip r:embed="rId4" cstate="print"/>
          <a:srcRect l="18698" t="4669"/>
          <a:stretch>
            <a:fillRect/>
          </a:stretch>
        </p:blipFill>
        <p:spPr>
          <a:xfrm>
            <a:off x="4788024" y="692696"/>
            <a:ext cx="3808556" cy="338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Содержимое 5" descr="IMG_046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888" y="4122738"/>
            <a:ext cx="3648075" cy="2735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045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49170">
            <a:off x="5243513" y="4132263"/>
            <a:ext cx="3455987" cy="25923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pl-PL" smtClean="0"/>
              <a:t>Katyń</a:t>
            </a:r>
            <a:endParaRPr lang="ru-RU" smtClean="0"/>
          </a:p>
        </p:txBody>
      </p:sp>
      <p:pic>
        <p:nvPicPr>
          <p:cNvPr id="4" name="Содержимое 3" descr="otcet0001.tif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 l="17154" t="40020" r="16025" b="23748"/>
          <a:stretch>
            <a:fillRect/>
          </a:stretch>
        </p:blipFill>
        <p:spPr>
          <a:xfrm>
            <a:off x="4284663" y="1557338"/>
            <a:ext cx="4859337" cy="417512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OZOLI 10 09 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0648"/>
            <a:ext cx="2880320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OZOLI 10 09 0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356992"/>
            <a:ext cx="3611894" cy="27089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Содержимое 6"/>
          <p:cNvSpPr>
            <a:spLocks noGrp="1"/>
          </p:cNvSpPr>
          <p:nvPr>
            <p:ph sz="quarter" idx="1"/>
          </p:nvPr>
        </p:nvSpPr>
        <p:spPr>
          <a:xfrm>
            <a:off x="301625" y="1341438"/>
            <a:ext cx="8518525" cy="4757737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>
                <a:solidFill>
                  <a:srgbClr val="C35E2E"/>
                </a:solidFill>
              </a:rPr>
              <a:t>Za nasze polskie życie!</a:t>
            </a:r>
            <a:endParaRPr lang="ru-RU" smtClean="0">
              <a:solidFill>
                <a:srgbClr val="C35E2E"/>
              </a:solidFill>
            </a:endParaRPr>
          </a:p>
        </p:txBody>
      </p:sp>
      <p:pic>
        <p:nvPicPr>
          <p:cNvPr id="30723" name="Рисунок 4" descr="сканирование000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12875"/>
            <a:ext cx="7704138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перфолента 7"/>
          <p:cNvSpPr/>
          <p:nvPr/>
        </p:nvSpPr>
        <p:spPr>
          <a:xfrm>
            <a:off x="1763713" y="188913"/>
            <a:ext cx="5688012" cy="804862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" name="Рисунок 6" descr="otcet90001.t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9982" r="7018" b="62600"/>
          <a:stretch>
            <a:fillRect/>
          </a:stretch>
        </p:blipFill>
        <p:spPr>
          <a:xfrm>
            <a:off x="1907704" y="3717032"/>
            <a:ext cx="4032448" cy="2564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C35E2E"/>
                </a:solidFill>
              </a:rPr>
              <a:t>19 pa</a:t>
            </a:r>
            <a:r>
              <a:rPr lang="pl-PL" smtClean="0">
                <a:solidFill>
                  <a:srgbClr val="C35E2E"/>
                </a:solidFill>
              </a:rPr>
              <a:t>źdiernika 1990 </a:t>
            </a:r>
            <a:r>
              <a:rPr lang="pl-PL" sz="2400" smtClean="0">
                <a:solidFill>
                  <a:srgbClr val="C35E2E"/>
                </a:solidFill>
              </a:rPr>
              <a:t>roku</a:t>
            </a:r>
            <a:endParaRPr lang="ru-RU" sz="2400" smtClean="0">
              <a:solidFill>
                <a:srgbClr val="C35E2E"/>
              </a:solidFill>
            </a:endParaRPr>
          </a:p>
        </p:txBody>
      </p:sp>
      <p:pic>
        <p:nvPicPr>
          <p:cNvPr id="5" name="Содержимое 4" descr="otcet90003.tif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3885" t="2223" r="22758" b="39503"/>
          <a:stretch>
            <a:fillRect/>
          </a:stretch>
        </p:blipFill>
        <p:spPr>
          <a:xfrm>
            <a:off x="683568" y="1484784"/>
            <a:ext cx="1728192" cy="2664296"/>
          </a:xfrm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otcet90002.tif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14429" r="4054" b="62600"/>
          <a:stretch>
            <a:fillRect/>
          </a:stretch>
        </p:blipFill>
        <p:spPr>
          <a:xfrm>
            <a:off x="4644008" y="1340768"/>
            <a:ext cx="3960440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5366" name="Picture 2" descr="http://www.gravatar.com/avatar/d90eb2dd326f314f6ddde1ea0ebb0886?s=50&amp;d=identicon&amp;r=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4797425"/>
            <a:ext cx="151288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758825"/>
          </a:xfrm>
        </p:spPr>
        <p:txBody>
          <a:bodyPr/>
          <a:lstStyle/>
          <a:p>
            <a:pPr eaLnBrk="1" hangingPunct="1"/>
            <a:r>
              <a:rPr lang="lv-LV" smtClean="0">
                <a:latin typeface="Arial" charset="0"/>
              </a:rPr>
              <a:t>Szko</a:t>
            </a:r>
            <a:r>
              <a:rPr lang="en-US" smtClean="0">
                <a:latin typeface="Arial" charset="0"/>
                <a:cs typeface="Arial" charset="0"/>
              </a:rPr>
              <a:t>ł</a:t>
            </a:r>
            <a:r>
              <a:rPr lang="lv-LV" smtClean="0">
                <a:latin typeface="Arial" charset="0"/>
              </a:rPr>
              <a:t>a niedzielna 1990</a:t>
            </a:r>
            <a:endParaRPr lang="ru-RU" smtClean="0">
              <a:latin typeface="Arial" charset="0"/>
            </a:endParaRPr>
          </a:p>
        </p:txBody>
      </p:sp>
      <p:pic>
        <p:nvPicPr>
          <p:cNvPr id="6" name="Содержимое 5" descr="otcet12.t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6898" t="5494" r="11318" b="59129"/>
          <a:stretch>
            <a:fillRect/>
          </a:stretch>
        </p:blipFill>
        <p:spPr>
          <a:xfrm rot="1081315">
            <a:off x="5633999" y="1667726"/>
            <a:ext cx="2376264" cy="1656184"/>
          </a:xfrm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Rodac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49526">
            <a:off x="202267" y="2110218"/>
            <a:ext cx="4464581" cy="2895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388" name="Содержимое 4" descr="otcet 10.tif"/>
          <p:cNvPicPr>
            <a:picLocks noGrp="1" noChangeAspect="1"/>
          </p:cNvPicPr>
          <p:nvPr>
            <p:ph sz="half" idx="1"/>
          </p:nvPr>
        </p:nvPicPr>
        <p:blipFill>
          <a:blip r:embed="rId4"/>
          <a:srcRect l="11414" t="5495" r="8101" b="56053"/>
          <a:stretch>
            <a:fillRect/>
          </a:stretch>
        </p:blipFill>
        <p:spPr>
          <a:xfrm>
            <a:off x="5076825" y="4076700"/>
            <a:ext cx="3167063" cy="2160588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Joanna 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2348880"/>
            <a:ext cx="3899925" cy="2924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301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000375" y="5029200"/>
            <a:ext cx="5867400" cy="1219200"/>
          </a:xfrm>
        </p:spPr>
        <p:txBody>
          <a:bodyPr anchor="t"/>
          <a:lstStyle/>
          <a:p>
            <a:pPr eaLnBrk="1" hangingPunct="1"/>
            <a:r>
              <a:rPr lang="pl-PL" sz="2400" b="1" smtClean="0">
                <a:solidFill>
                  <a:schemeClr val="tx2"/>
                </a:solidFill>
              </a:rPr>
              <a:t/>
            </a:r>
            <a:br>
              <a:rPr lang="pl-PL" sz="2400" b="1" smtClean="0">
                <a:solidFill>
                  <a:schemeClr val="tx2"/>
                </a:solidFill>
              </a:rPr>
            </a:br>
            <a:r>
              <a:rPr lang="pl-PL" sz="2400" b="1" smtClean="0">
                <a:solidFill>
                  <a:schemeClr val="tx2"/>
                </a:solidFill>
              </a:rPr>
              <a:t>         Lekcja polskiego</a:t>
            </a:r>
            <a:endParaRPr lang="ru-RU" sz="2400" b="1" smtClean="0">
              <a:solidFill>
                <a:schemeClr val="tx2"/>
              </a:solidFill>
            </a:endParaRPr>
          </a:p>
        </p:txBody>
      </p:sp>
      <p:sp>
        <p:nvSpPr>
          <p:cNvPr id="43012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381000" y="990600"/>
            <a:ext cx="2438400" cy="5257800"/>
          </a:xfrm>
        </p:spPr>
        <p:txBody>
          <a:bodyPr/>
          <a:lstStyle/>
          <a:p>
            <a:pPr marL="0" indent="0" eaLnBrk="1" hangingPunct="1">
              <a:spcAft>
                <a:spcPts val="1000"/>
              </a:spcAft>
              <a:buFontTx/>
              <a:buNone/>
            </a:pPr>
            <a:endParaRPr lang="en-US" sz="1600" smtClean="0">
              <a:solidFill>
                <a:srgbClr val="FFFFFF"/>
              </a:solidFill>
            </a:endParaRPr>
          </a:p>
        </p:txBody>
      </p:sp>
      <p:pic>
        <p:nvPicPr>
          <p:cNvPr id="6" name="Рисунок 5" descr="Joanna 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3284538"/>
            <a:ext cx="3995737" cy="299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Joanna 001.jpg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/>
          <a:srcRect t="1515" b="1515"/>
          <a:stretch>
            <a:fillRect/>
          </a:stretch>
        </p:blipFill>
        <p:spPr>
          <a:xfrm rot="21288898">
            <a:off x="323528" y="692696"/>
            <a:ext cx="3574901" cy="2599928"/>
          </a:xfr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Joanna 003.jpg"/>
          <p:cNvPicPr>
            <a:picLocks noChangeAspect="1"/>
          </p:cNvPicPr>
          <p:nvPr/>
        </p:nvPicPr>
        <p:blipFill>
          <a:blip r:embed="rId5" cstate="print"/>
          <a:srcRect b="23538"/>
          <a:stretch>
            <a:fillRect/>
          </a:stretch>
        </p:blipFill>
        <p:spPr>
          <a:xfrm rot="21178101">
            <a:off x="4355976" y="332656"/>
            <a:ext cx="3515883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395288" y="1052513"/>
            <a:ext cx="2362200" cy="1284287"/>
          </a:xfrm>
        </p:spPr>
        <p:txBody>
          <a:bodyPr/>
          <a:lstStyle/>
          <a:p>
            <a:pPr algn="ctr" eaLnBrk="1" hangingPunct="1"/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/>
            </a:r>
            <a:br>
              <a:rPr lang="pl-PL" smtClean="0"/>
            </a:br>
            <a:r>
              <a:rPr lang="pl-PL" smtClean="0"/>
              <a:t>POLSKA</a:t>
            </a:r>
            <a:br>
              <a:rPr lang="pl-PL" smtClean="0"/>
            </a:br>
            <a:r>
              <a:rPr lang="pl-PL" smtClean="0"/>
              <a:t>SZKOŁA</a:t>
            </a:r>
            <a:br>
              <a:rPr lang="pl-PL" smtClean="0"/>
            </a:br>
            <a:r>
              <a:rPr lang="pl-PL" smtClean="0"/>
              <a:t>1993 r.</a:t>
            </a:r>
            <a:br>
              <a:rPr lang="pl-PL" smtClean="0"/>
            </a:br>
            <a:endParaRPr lang="ru-RU" smtClean="0"/>
          </a:p>
        </p:txBody>
      </p:sp>
      <p:sp>
        <p:nvSpPr>
          <p:cNvPr id="17410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" name="Содержимое 4" descr="сканирование000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t="13381"/>
          <a:stretch>
            <a:fillRect/>
          </a:stretch>
        </p:blipFill>
        <p:spPr>
          <a:xfrm>
            <a:off x="4211960" y="3789040"/>
            <a:ext cx="3826761" cy="2232248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сканирование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692696"/>
            <a:ext cx="3269046" cy="25740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Рисунок 9" descr="o szkole.tif"/>
          <p:cNvPicPr>
            <a:picLocks noChangeAspect="1"/>
          </p:cNvPicPr>
          <p:nvPr/>
        </p:nvPicPr>
        <p:blipFill>
          <a:blip r:embed="rId4" cstate="print"/>
          <a:srcRect l="16331" t="6951" r="10923" b="60500"/>
          <a:stretch>
            <a:fillRect/>
          </a:stretch>
        </p:blipFill>
        <p:spPr>
          <a:xfrm>
            <a:off x="323528" y="2060848"/>
            <a:ext cx="3528392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otcet 11.tif"/>
          <p:cNvPicPr>
            <a:picLocks noChangeAspect="1"/>
          </p:cNvPicPr>
          <p:nvPr/>
        </p:nvPicPr>
        <p:blipFill>
          <a:blip r:embed="rId5" cstate="print"/>
          <a:srcRect l="23272" t="34960" r="9907" b="21183"/>
          <a:stretch>
            <a:fillRect/>
          </a:stretch>
        </p:blipFill>
        <p:spPr>
          <a:xfrm>
            <a:off x="179512" y="4077072"/>
            <a:ext cx="2808312" cy="2534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mtClean="0">
                <a:solidFill>
                  <a:srgbClr val="C35E2E"/>
                </a:solidFill>
              </a:rPr>
              <a:t>2010 r.</a:t>
            </a:r>
            <a:endParaRPr lang="ru-RU" smtClean="0">
              <a:solidFill>
                <a:srgbClr val="C35E2E"/>
              </a:solidFill>
            </a:endParaRPr>
          </a:p>
        </p:txBody>
      </p:sp>
      <p:pic>
        <p:nvPicPr>
          <p:cNvPr id="4" name="Содержимое 3" descr="1 wrzesien01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1061504">
            <a:off x="395536" y="836712"/>
            <a:ext cx="3560233" cy="2670175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1 wrzesien0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501008"/>
            <a:ext cx="3611893" cy="27089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90100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645024"/>
            <a:ext cx="3827917" cy="2870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1 wrzesien0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836712"/>
            <a:ext cx="3419872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 descr="Vesela miesa...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708275"/>
            <a:ext cx="2951163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mtClean="0">
                <a:solidFill>
                  <a:srgbClr val="C35E2E"/>
                </a:solidFill>
              </a:rPr>
              <a:t>Lato</a:t>
            </a:r>
            <a:endParaRPr lang="ru-RU" smtClean="0">
              <a:solidFill>
                <a:srgbClr val="C35E2E"/>
              </a:solidFill>
            </a:endParaRPr>
          </a:p>
        </p:txBody>
      </p:sp>
      <p:pic>
        <p:nvPicPr>
          <p:cNvPr id="19459" name="Содержимое 3" descr="Aktivi 011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0"/>
            <a:ext cx="2016125" cy="2687638"/>
          </a:xfrm>
        </p:spPr>
      </p:pic>
      <p:pic>
        <p:nvPicPr>
          <p:cNvPr id="19460" name="Рисунок 4" descr="Aktivi 00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404813"/>
            <a:ext cx="3706813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5" descr="Aktivi 01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997200"/>
            <a:ext cx="4379913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TA-KATYN 0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717032"/>
            <a:ext cx="3848265" cy="2886199"/>
          </a:xfrm>
          <a:effectLst>
            <a:softEdge rad="112500"/>
          </a:effectLst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mtClean="0">
                <a:solidFill>
                  <a:srgbClr val="C35E2E"/>
                </a:solidFill>
              </a:rPr>
              <a:t>ko</a:t>
            </a:r>
            <a:r>
              <a:rPr lang="pl-PL" smtClean="0">
                <a:solidFill>
                  <a:srgbClr val="C35E2E"/>
                </a:solidFill>
              </a:rPr>
              <a:t>śćió</a:t>
            </a:r>
            <a:r>
              <a:rPr lang="en-US" smtClean="0">
                <a:solidFill>
                  <a:srgbClr val="C35E2E"/>
                </a:solidFill>
              </a:rPr>
              <a:t>ł</a:t>
            </a:r>
          </a:p>
        </p:txBody>
      </p:sp>
      <p:pic>
        <p:nvPicPr>
          <p:cNvPr id="5" name="Рисунок 4" descr="ITA-KATYN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88640"/>
            <a:ext cx="3515882" cy="26369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Altar 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00" y="1628775"/>
            <a:ext cx="3275013" cy="2457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сканирование0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527288" cy="2392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сканирование00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633415">
            <a:off x="5071444" y="4064805"/>
            <a:ext cx="4044123" cy="2681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0205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20938"/>
            <a:ext cx="2555875" cy="1916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Vestnieks 09 015.jpg"/>
          <p:cNvPicPr>
            <a:picLocks noChangeAspect="1"/>
          </p:cNvPicPr>
          <p:nvPr/>
        </p:nvPicPr>
        <p:blipFill>
          <a:blip r:embed="rId2" cstate="print"/>
          <a:srcRect l="23886"/>
          <a:stretch>
            <a:fillRect/>
          </a:stretch>
        </p:blipFill>
        <p:spPr>
          <a:xfrm>
            <a:off x="3071802" y="1357298"/>
            <a:ext cx="3251589" cy="320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5246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C00000"/>
                </a:solidFill>
                <a:latin typeface="+mn-lt"/>
              </a:rPr>
              <a:t>“KARTA POLAKA”</a:t>
            </a:r>
            <a:br>
              <a:rPr lang="lv-LV" b="1" dirty="0" smtClean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Содержимое 3" descr="IMG_00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24268" r="32911" b="5750"/>
          <a:stretch>
            <a:fillRect/>
          </a:stretch>
        </p:blipFill>
        <p:spPr>
          <a:xfrm>
            <a:off x="0" y="642918"/>
            <a:ext cx="3221073" cy="2520000"/>
          </a:xfr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_0032.JPG"/>
          <p:cNvPicPr>
            <a:picLocks noChangeAspect="1"/>
          </p:cNvPicPr>
          <p:nvPr/>
        </p:nvPicPr>
        <p:blipFill>
          <a:blip r:embed="rId4" cstate="print"/>
          <a:srcRect l="11250" r="8750" b="24242"/>
          <a:stretch>
            <a:fillRect/>
          </a:stretch>
        </p:blipFill>
        <p:spPr>
          <a:xfrm>
            <a:off x="5857884" y="642918"/>
            <a:ext cx="2903040" cy="226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Vestnieks 09 0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143380"/>
            <a:ext cx="3697753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Vestnieks 09 0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57752" y="3714752"/>
            <a:ext cx="3936000" cy="295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Другая 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324</TotalTime>
  <Words>46</Words>
  <Application>Microsoft Office PowerPoint</Application>
  <PresentationFormat>Экран (4:3)</PresentationFormat>
  <Paragraphs>17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11</vt:i4>
      </vt:variant>
      <vt:variant>
        <vt:lpstr>Заголовки слайдов</vt:lpstr>
      </vt:variant>
      <vt:variant>
        <vt:i4>17</vt:i4>
      </vt:variant>
    </vt:vector>
  </HeadingPairs>
  <TitlesOfParts>
    <vt:vector size="33" baseType="lpstr">
      <vt:lpstr>Arial</vt:lpstr>
      <vt:lpstr>Georgia</vt:lpstr>
      <vt:lpstr>Calibri</vt:lpstr>
      <vt:lpstr>Wingdings 2</vt:lpstr>
      <vt:lpstr>Wingdings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Слайд 1</vt:lpstr>
      <vt:lpstr>19 paźdiernika 1990 roku</vt:lpstr>
      <vt:lpstr>Szkoła niedzielna 1990</vt:lpstr>
      <vt:lpstr>          Lekcja polskiego</vt:lpstr>
      <vt:lpstr>          POLSKA SZKOŁA 1993 r. </vt:lpstr>
      <vt:lpstr>2010 r.</vt:lpstr>
      <vt:lpstr>Lato</vt:lpstr>
      <vt:lpstr>kośćiół</vt:lpstr>
      <vt:lpstr>“KARTA POLAKA” </vt:lpstr>
      <vt:lpstr>VILNO</vt:lpstr>
      <vt:lpstr>LATGALE        SIGULDA </vt:lpstr>
      <vt:lpstr>Zespół „Rodacy” </vt:lpstr>
      <vt:lpstr> Festiwal Polskiej Piosenki Biesiadnej</vt:lpstr>
      <vt:lpstr>Слайд 14</vt:lpstr>
      <vt:lpstr>     „ Jēkabpils – mūsu kopīgās mājas” ,  </vt:lpstr>
      <vt:lpstr>Katyń</vt:lpstr>
      <vt:lpstr>Za nasze polskie życie!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®</dc:creator>
  <cp:lastModifiedBy>Aleksandr</cp:lastModifiedBy>
  <cp:revision>25</cp:revision>
  <dcterms:created xsi:type="dcterms:W3CDTF">2010-10-14T16:47:36Z</dcterms:created>
  <dcterms:modified xsi:type="dcterms:W3CDTF">2010-10-21T17:35:49Z</dcterms:modified>
</cp:coreProperties>
</file>